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0" r:id="rId1"/>
  </p:sldMasterIdLst>
  <p:notesMasterIdLst>
    <p:notesMasterId r:id="rId10"/>
  </p:notesMasterIdLst>
  <p:sldIdLst>
    <p:sldId id="256" r:id="rId2"/>
    <p:sldId id="258" r:id="rId3"/>
    <p:sldId id="272" r:id="rId4"/>
    <p:sldId id="260" r:id="rId5"/>
    <p:sldId id="262" r:id="rId6"/>
    <p:sldId id="264" r:id="rId7"/>
    <p:sldId id="266" r:id="rId8"/>
    <p:sldId id="268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540" autoAdjust="0"/>
  </p:normalViewPr>
  <p:slideViewPr>
    <p:cSldViewPr snapToGrid="0">
      <p:cViewPr varScale="1">
        <p:scale>
          <a:sx n="54" d="100"/>
          <a:sy n="54" d="100"/>
        </p:scale>
        <p:origin x="-1096" y="-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31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0B54CE-A08A-430B-ABF6-819FEE918E22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1C6279-FBB3-49BB-AE43-E56D155C69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954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C6279-FBB3-49BB-AE43-E56D155C69B4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3382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C6279-FBB3-49BB-AE43-E56D155C69B4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74900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887E-E19D-4555-A493-5EBFA1A12412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DB34-2E42-4021-9ED3-43A0D8205E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0893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887E-E19D-4555-A493-5EBFA1A12412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DB34-2E42-4021-9ED3-43A0D8205E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6315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887E-E19D-4555-A493-5EBFA1A12412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DB34-2E42-4021-9ED3-43A0D8205E0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42040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887E-E19D-4555-A493-5EBFA1A12412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DB34-2E42-4021-9ED3-43A0D8205E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1824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887E-E19D-4555-A493-5EBFA1A12412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DB34-2E42-4021-9ED3-43A0D8205E0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895823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887E-E19D-4555-A493-5EBFA1A12412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DB34-2E42-4021-9ED3-43A0D8205E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9967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887E-E19D-4555-A493-5EBFA1A12412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DB34-2E42-4021-9ED3-43A0D8205E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5539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887E-E19D-4555-A493-5EBFA1A12412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DB34-2E42-4021-9ED3-43A0D8205E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368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887E-E19D-4555-A493-5EBFA1A12412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DB34-2E42-4021-9ED3-43A0D8205E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53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887E-E19D-4555-A493-5EBFA1A12412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DB34-2E42-4021-9ED3-43A0D8205E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254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887E-E19D-4555-A493-5EBFA1A12412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DB34-2E42-4021-9ED3-43A0D8205E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227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887E-E19D-4555-A493-5EBFA1A12412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DB34-2E42-4021-9ED3-43A0D8205E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263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887E-E19D-4555-A493-5EBFA1A12412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DB34-2E42-4021-9ED3-43A0D8205E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406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887E-E19D-4555-A493-5EBFA1A12412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DB34-2E42-4021-9ED3-43A0D8205E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333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887E-E19D-4555-A493-5EBFA1A12412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DB34-2E42-4021-9ED3-43A0D8205E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299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887E-E19D-4555-A493-5EBFA1A12412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DB34-2E42-4021-9ED3-43A0D8205E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4724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B9887E-E19D-4555-A493-5EBFA1A12412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996DB34-2E42-4021-9ED3-43A0D8205E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018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  <p:sldLayoutId id="2147483773" r:id="rId13"/>
    <p:sldLayoutId id="2147483774" r:id="rId14"/>
    <p:sldLayoutId id="2147483775" r:id="rId15"/>
    <p:sldLayoutId id="21474837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u="sng" dirty="0" smtClean="0">
                <a:solidFill>
                  <a:schemeClr val="accent6">
                    <a:lumMod val="75000"/>
                  </a:schemeClr>
                </a:solidFill>
              </a:rPr>
              <a:t>Развитие связной речи детей 3-4 лет через рассматривание картин, иллюстраций, произведения искусства</a:t>
            </a:r>
            <a:endParaRPr lang="ru-RU" sz="2400" b="1" u="sng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685" y="1797803"/>
            <a:ext cx="7992359" cy="5060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617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9200" y="48190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</a:rPr>
              <a:t>РАЗВИТИЕ РЕЧИ ПОСРЕДСТВОМ РАССМАТРИВАНИЯ СЮЖЕТНЫХ КАРТИН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943" y="1394820"/>
            <a:ext cx="433466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</a:rPr>
              <a:t>Во второй младшей группе воспитатель вовлекает детей в разговор во время рассматривания картин. Обучает умению отвечать на вопросы по картине, составлять 2-3 предложения. Во второй младшей группе осуществляется подготовительный этап обучения рассказыванию по картинке, поскольку трехлетний ребенок еще не может составить связного изложения. Как правило, дети ограничиваются перечислением объектов, отдельных их свойств и действий.</a:t>
            </a: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данном этапе главным является учить детей рассматривать картинку, замечать в ней самое главное и постепенно переводить их от простого перечисления предметов к связным высказываниям (ответам на вопросы педагога) . </a:t>
            </a:r>
            <a:endParaRPr lang="ru-RU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3143" y="1394820"/>
            <a:ext cx="4296228" cy="5209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42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82671" y="1216082"/>
            <a:ext cx="3337301" cy="2759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Рассматривание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предметной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картины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можно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связать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рассматриванием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похожей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игрушки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задаёт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детям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вопросы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закрепляющие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полученные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знания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данном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объекте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Этот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прием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побуждает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новым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высказываниям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8582" y="692491"/>
            <a:ext cx="5143500" cy="5057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7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06363" y="2248832"/>
            <a:ext cx="3764036" cy="2759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второй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младшей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группе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особенно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важно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использовать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разнообразные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игровые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приёмы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такие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“Расскажем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кукле”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“Что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расскажем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собачке”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помощью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педагога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удовольствием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рассказывают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картине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пришедшей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ним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гости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E75B6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кукле</a:t>
            </a:r>
            <a:r>
              <a:rPr lang="ru-RU" dirty="0">
                <a:solidFill>
                  <a:srgbClr val="2E75B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669" y="1022888"/>
            <a:ext cx="5143500" cy="4889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11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77335" y="1102479"/>
            <a:ext cx="333828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70C0"/>
                </a:solidFill>
              </a:rPr>
              <a:t>После занятия картина остаётся в группе на несколько дней. Дети ещё раз рассматривают её, замечают то, что не заметили раньше, высказываются. Педагог руководит и этим рассматриванием, уточняет высказывания детей, поощряя и поддерживая их.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3478" y="1102479"/>
            <a:ext cx="5197098" cy="4812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3450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609600"/>
            <a:ext cx="8596313" cy="34036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Развитие речи через рассматривание иллюстраций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49" y="1643743"/>
            <a:ext cx="5143500" cy="473891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9394" y="1643743"/>
            <a:ext cx="4775201" cy="4738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453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589" y="1503336"/>
            <a:ext cx="5143500" cy="488271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1089" y="1503336"/>
            <a:ext cx="5091745" cy="4882716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/>
              <a:t>Развитие речи через рассматривание произведения искусства (дымковская игрушка)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7094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2479728" y="888569"/>
            <a:ext cx="6659025" cy="3403600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4400" dirty="0" smtClean="0"/>
              <a:t>СПАСИБО ЗА ВНИМАНИЕ!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92343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6523</TotalTime>
  <Words>245</Words>
  <Application>Microsoft Office PowerPoint</Application>
  <PresentationFormat>Произвольный</PresentationFormat>
  <Paragraphs>11</Paragraphs>
  <Slides>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Грань</vt:lpstr>
      <vt:lpstr>Развитие связной речи детей 3-4 лет через рассматривание картин, иллюстраций, произведения искусства</vt:lpstr>
      <vt:lpstr>Презентация PowerPoint</vt:lpstr>
      <vt:lpstr>Презентация PowerPoint</vt:lpstr>
      <vt:lpstr>Презентация PowerPoint</vt:lpstr>
      <vt:lpstr>Презентация PowerPoint</vt:lpstr>
      <vt:lpstr>Развитие речи через рассматривание иллюстраций</vt:lpstr>
      <vt:lpstr>Развитие речи через рассматривание произведения искусства (дымковская игрушка)  </vt:lpstr>
      <vt:lpstr>    СПАСИБО ЗА ВНИМАНИЕ!</vt:lpstr>
    </vt:vector>
  </TitlesOfParts>
  <Company>Home Co.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связной речи детей 3-4 лет через рассматривание картин, иллюстраций, произведения искусств</dc:title>
  <dc:creator>Admin</dc:creator>
  <cp:lastModifiedBy>Ирина</cp:lastModifiedBy>
  <cp:revision>38</cp:revision>
  <dcterms:created xsi:type="dcterms:W3CDTF">2021-01-25T05:33:46Z</dcterms:created>
  <dcterms:modified xsi:type="dcterms:W3CDTF">2022-02-16T09:17:38Z</dcterms:modified>
</cp:coreProperties>
</file>