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8288000" cy="10287000"/>
  <p:notesSz cx="18288000" cy="10287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599"/>
  </p:normalViewPr>
  <p:slideViewPr>
    <p:cSldViewPr>
      <p:cViewPr varScale="1">
        <p:scale>
          <a:sx n="70" d="100"/>
          <a:sy n="70" d="100"/>
        </p:scale>
        <p:origin x="840" y="20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371600" y="3188970"/>
            <a:ext cx="15544800" cy="21602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743200" y="5760720"/>
            <a:ext cx="12801600" cy="2571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2/16/22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1900" b="0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1900" b="0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2/16/22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FDF9D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1028965" y="587522"/>
            <a:ext cx="10315575" cy="1819275"/>
          </a:xfrm>
          <a:custGeom>
            <a:avLst/>
            <a:gdLst/>
            <a:ahLst/>
            <a:cxnLst/>
            <a:rect l="l" t="t" r="r" b="b"/>
            <a:pathLst>
              <a:path w="10315575" h="1819275">
                <a:moveTo>
                  <a:pt x="9983438" y="1819275"/>
                </a:moveTo>
                <a:lnTo>
                  <a:pt x="331604" y="1819275"/>
                </a:lnTo>
                <a:lnTo>
                  <a:pt x="282696" y="1815667"/>
                </a:lnTo>
                <a:lnTo>
                  <a:pt x="235985" y="1805190"/>
                </a:lnTo>
                <a:lnTo>
                  <a:pt x="191989" y="1788363"/>
                </a:lnTo>
                <a:lnTo>
                  <a:pt x="151227" y="1765705"/>
                </a:lnTo>
                <a:lnTo>
                  <a:pt x="114217" y="1737735"/>
                </a:lnTo>
                <a:lnTo>
                  <a:pt x="81478" y="1704971"/>
                </a:lnTo>
                <a:lnTo>
                  <a:pt x="53529" y="1667933"/>
                </a:lnTo>
                <a:lnTo>
                  <a:pt x="30888" y="1627141"/>
                </a:lnTo>
                <a:lnTo>
                  <a:pt x="14073" y="1583111"/>
                </a:lnTo>
                <a:lnTo>
                  <a:pt x="3604" y="1536365"/>
                </a:lnTo>
                <a:lnTo>
                  <a:pt x="0" y="1487421"/>
                </a:lnTo>
                <a:lnTo>
                  <a:pt x="0" y="331853"/>
                </a:lnTo>
                <a:lnTo>
                  <a:pt x="3604" y="282909"/>
                </a:lnTo>
                <a:lnTo>
                  <a:pt x="14073" y="236163"/>
                </a:lnTo>
                <a:lnTo>
                  <a:pt x="30888" y="192134"/>
                </a:lnTo>
                <a:lnTo>
                  <a:pt x="53529" y="151341"/>
                </a:lnTo>
                <a:lnTo>
                  <a:pt x="81478" y="114303"/>
                </a:lnTo>
                <a:lnTo>
                  <a:pt x="114217" y="81539"/>
                </a:lnTo>
                <a:lnTo>
                  <a:pt x="151227" y="53569"/>
                </a:lnTo>
                <a:lnTo>
                  <a:pt x="191989" y="30911"/>
                </a:lnTo>
                <a:lnTo>
                  <a:pt x="235985" y="14084"/>
                </a:lnTo>
                <a:lnTo>
                  <a:pt x="282696" y="3607"/>
                </a:lnTo>
                <a:lnTo>
                  <a:pt x="331604" y="0"/>
                </a:lnTo>
                <a:lnTo>
                  <a:pt x="9983438" y="0"/>
                </a:lnTo>
                <a:lnTo>
                  <a:pt x="10032346" y="3607"/>
                </a:lnTo>
                <a:lnTo>
                  <a:pt x="10079057" y="14084"/>
                </a:lnTo>
                <a:lnTo>
                  <a:pt x="10123053" y="30911"/>
                </a:lnTo>
                <a:lnTo>
                  <a:pt x="10163815" y="53569"/>
                </a:lnTo>
                <a:lnTo>
                  <a:pt x="10200825" y="81539"/>
                </a:lnTo>
                <a:lnTo>
                  <a:pt x="10233564" y="114303"/>
                </a:lnTo>
                <a:lnTo>
                  <a:pt x="10261513" y="151341"/>
                </a:lnTo>
                <a:lnTo>
                  <a:pt x="10284154" y="192134"/>
                </a:lnTo>
                <a:lnTo>
                  <a:pt x="10300968" y="236163"/>
                </a:lnTo>
                <a:lnTo>
                  <a:pt x="10311437" y="282909"/>
                </a:lnTo>
                <a:lnTo>
                  <a:pt x="10315042" y="331853"/>
                </a:lnTo>
                <a:lnTo>
                  <a:pt x="10315042" y="1487421"/>
                </a:lnTo>
                <a:lnTo>
                  <a:pt x="10311437" y="1536365"/>
                </a:lnTo>
                <a:lnTo>
                  <a:pt x="10300968" y="1583111"/>
                </a:lnTo>
                <a:lnTo>
                  <a:pt x="10284154" y="1627141"/>
                </a:lnTo>
                <a:lnTo>
                  <a:pt x="10261513" y="1667933"/>
                </a:lnTo>
                <a:lnTo>
                  <a:pt x="10233564" y="1704971"/>
                </a:lnTo>
                <a:lnTo>
                  <a:pt x="10200825" y="1737735"/>
                </a:lnTo>
                <a:lnTo>
                  <a:pt x="10163815" y="1765705"/>
                </a:lnTo>
                <a:lnTo>
                  <a:pt x="10123053" y="1788363"/>
                </a:lnTo>
                <a:lnTo>
                  <a:pt x="10079057" y="1805190"/>
                </a:lnTo>
                <a:lnTo>
                  <a:pt x="10032346" y="1815667"/>
                </a:lnTo>
                <a:lnTo>
                  <a:pt x="9983438" y="1819275"/>
                </a:lnTo>
                <a:close/>
              </a:path>
            </a:pathLst>
          </a:custGeom>
          <a:solidFill>
            <a:srgbClr val="AAC85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1028919" y="2744444"/>
            <a:ext cx="10317480" cy="1817370"/>
          </a:xfrm>
          <a:custGeom>
            <a:avLst/>
            <a:gdLst/>
            <a:ahLst/>
            <a:cxnLst/>
            <a:rect l="l" t="t" r="r" b="b"/>
            <a:pathLst>
              <a:path w="10317480" h="1817370">
                <a:moveTo>
                  <a:pt x="9985673" y="1816778"/>
                </a:moveTo>
                <a:lnTo>
                  <a:pt x="331678" y="1816778"/>
                </a:lnTo>
                <a:lnTo>
                  <a:pt x="282760" y="1813176"/>
                </a:lnTo>
                <a:lnTo>
                  <a:pt x="236038" y="1802713"/>
                </a:lnTo>
                <a:lnTo>
                  <a:pt x="192032" y="1785909"/>
                </a:lnTo>
                <a:lnTo>
                  <a:pt x="151261" y="1763282"/>
                </a:lnTo>
                <a:lnTo>
                  <a:pt x="114243" y="1735350"/>
                </a:lnTo>
                <a:lnTo>
                  <a:pt x="81496" y="1702632"/>
                </a:lnTo>
                <a:lnTo>
                  <a:pt x="53541" y="1665645"/>
                </a:lnTo>
                <a:lnTo>
                  <a:pt x="30895" y="1624908"/>
                </a:lnTo>
                <a:lnTo>
                  <a:pt x="14076" y="1580939"/>
                </a:lnTo>
                <a:lnTo>
                  <a:pt x="3605" y="1534257"/>
                </a:lnTo>
                <a:lnTo>
                  <a:pt x="0" y="1485380"/>
                </a:lnTo>
                <a:lnTo>
                  <a:pt x="0" y="331398"/>
                </a:lnTo>
                <a:lnTo>
                  <a:pt x="3605" y="282521"/>
                </a:lnTo>
                <a:lnTo>
                  <a:pt x="14076" y="235839"/>
                </a:lnTo>
                <a:lnTo>
                  <a:pt x="30895" y="191870"/>
                </a:lnTo>
                <a:lnTo>
                  <a:pt x="53541" y="151133"/>
                </a:lnTo>
                <a:lnTo>
                  <a:pt x="81496" y="114146"/>
                </a:lnTo>
                <a:lnTo>
                  <a:pt x="114243" y="81428"/>
                </a:lnTo>
                <a:lnTo>
                  <a:pt x="151261" y="53496"/>
                </a:lnTo>
                <a:lnTo>
                  <a:pt x="192032" y="30868"/>
                </a:lnTo>
                <a:lnTo>
                  <a:pt x="236038" y="14065"/>
                </a:lnTo>
                <a:lnTo>
                  <a:pt x="282760" y="3602"/>
                </a:lnTo>
                <a:lnTo>
                  <a:pt x="331678" y="0"/>
                </a:lnTo>
                <a:lnTo>
                  <a:pt x="9985673" y="0"/>
                </a:lnTo>
                <a:lnTo>
                  <a:pt x="10034591" y="3602"/>
                </a:lnTo>
                <a:lnTo>
                  <a:pt x="10081313" y="14065"/>
                </a:lnTo>
                <a:lnTo>
                  <a:pt x="10125318" y="30868"/>
                </a:lnTo>
                <a:lnTo>
                  <a:pt x="10166090" y="53496"/>
                </a:lnTo>
                <a:lnTo>
                  <a:pt x="10203108" y="81428"/>
                </a:lnTo>
                <a:lnTo>
                  <a:pt x="10235854" y="114146"/>
                </a:lnTo>
                <a:lnTo>
                  <a:pt x="10263809" y="151133"/>
                </a:lnTo>
                <a:lnTo>
                  <a:pt x="10286456" y="191870"/>
                </a:lnTo>
                <a:lnTo>
                  <a:pt x="10303274" y="235839"/>
                </a:lnTo>
                <a:lnTo>
                  <a:pt x="10313745" y="282521"/>
                </a:lnTo>
                <a:lnTo>
                  <a:pt x="10317351" y="331398"/>
                </a:lnTo>
                <a:lnTo>
                  <a:pt x="10317351" y="1485380"/>
                </a:lnTo>
                <a:lnTo>
                  <a:pt x="10313745" y="1534257"/>
                </a:lnTo>
                <a:lnTo>
                  <a:pt x="10303274" y="1580939"/>
                </a:lnTo>
                <a:lnTo>
                  <a:pt x="10286456" y="1624908"/>
                </a:lnTo>
                <a:lnTo>
                  <a:pt x="10263809" y="1665645"/>
                </a:lnTo>
                <a:lnTo>
                  <a:pt x="10235854" y="1702632"/>
                </a:lnTo>
                <a:lnTo>
                  <a:pt x="10203108" y="1735350"/>
                </a:lnTo>
                <a:lnTo>
                  <a:pt x="10166090" y="1763282"/>
                </a:lnTo>
                <a:lnTo>
                  <a:pt x="10125318" y="1785909"/>
                </a:lnTo>
                <a:lnTo>
                  <a:pt x="10081313" y="1802713"/>
                </a:lnTo>
                <a:lnTo>
                  <a:pt x="10034591" y="1813176"/>
                </a:lnTo>
                <a:lnTo>
                  <a:pt x="9985673" y="1816778"/>
                </a:lnTo>
                <a:close/>
              </a:path>
            </a:pathLst>
          </a:custGeom>
          <a:solidFill>
            <a:srgbClr val="AAC85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1900" b="0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91440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941832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2/16/22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3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FFB9B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9144205" y="3565644"/>
            <a:ext cx="8115300" cy="1952625"/>
          </a:xfrm>
          <a:custGeom>
            <a:avLst/>
            <a:gdLst/>
            <a:ahLst/>
            <a:cxnLst/>
            <a:rect l="l" t="t" r="r" b="b"/>
            <a:pathLst>
              <a:path w="8115300" h="1952625">
                <a:moveTo>
                  <a:pt x="7746978" y="1952625"/>
                </a:moveTo>
                <a:lnTo>
                  <a:pt x="367910" y="1952625"/>
                </a:lnTo>
                <a:lnTo>
                  <a:pt x="321852" y="1949750"/>
                </a:lnTo>
                <a:lnTo>
                  <a:pt x="277475" y="1941358"/>
                </a:lnTo>
                <a:lnTo>
                  <a:pt x="235128" y="1927797"/>
                </a:lnTo>
                <a:lnTo>
                  <a:pt x="195159" y="1909417"/>
                </a:lnTo>
                <a:lnTo>
                  <a:pt x="157918" y="1886565"/>
                </a:lnTo>
                <a:lnTo>
                  <a:pt x="123753" y="1859591"/>
                </a:lnTo>
                <a:lnTo>
                  <a:pt x="93012" y="1828843"/>
                </a:lnTo>
                <a:lnTo>
                  <a:pt x="66044" y="1794670"/>
                </a:lnTo>
                <a:lnTo>
                  <a:pt x="43197" y="1757420"/>
                </a:lnTo>
                <a:lnTo>
                  <a:pt x="24821" y="1717443"/>
                </a:lnTo>
                <a:lnTo>
                  <a:pt x="11264" y="1675086"/>
                </a:lnTo>
                <a:lnTo>
                  <a:pt x="2874" y="1630699"/>
                </a:lnTo>
                <a:lnTo>
                  <a:pt x="0" y="1584630"/>
                </a:lnTo>
                <a:lnTo>
                  <a:pt x="0" y="367994"/>
                </a:lnTo>
                <a:lnTo>
                  <a:pt x="2874" y="321925"/>
                </a:lnTo>
                <a:lnTo>
                  <a:pt x="11264" y="277538"/>
                </a:lnTo>
                <a:lnTo>
                  <a:pt x="24821" y="235181"/>
                </a:lnTo>
                <a:lnTo>
                  <a:pt x="43197" y="195204"/>
                </a:lnTo>
                <a:lnTo>
                  <a:pt x="66044" y="157954"/>
                </a:lnTo>
                <a:lnTo>
                  <a:pt x="93012" y="123781"/>
                </a:lnTo>
                <a:lnTo>
                  <a:pt x="123753" y="93033"/>
                </a:lnTo>
                <a:lnTo>
                  <a:pt x="157918" y="66059"/>
                </a:lnTo>
                <a:lnTo>
                  <a:pt x="195159" y="43207"/>
                </a:lnTo>
                <a:lnTo>
                  <a:pt x="235128" y="24827"/>
                </a:lnTo>
                <a:lnTo>
                  <a:pt x="277475" y="11266"/>
                </a:lnTo>
                <a:lnTo>
                  <a:pt x="321852" y="2874"/>
                </a:lnTo>
                <a:lnTo>
                  <a:pt x="367910" y="0"/>
                </a:lnTo>
                <a:lnTo>
                  <a:pt x="7746978" y="0"/>
                </a:lnTo>
                <a:lnTo>
                  <a:pt x="7793036" y="2874"/>
                </a:lnTo>
                <a:lnTo>
                  <a:pt x="7837413" y="11266"/>
                </a:lnTo>
                <a:lnTo>
                  <a:pt x="7879760" y="24827"/>
                </a:lnTo>
                <a:lnTo>
                  <a:pt x="7919728" y="43207"/>
                </a:lnTo>
                <a:lnTo>
                  <a:pt x="7956969" y="66059"/>
                </a:lnTo>
                <a:lnTo>
                  <a:pt x="7991135" y="93033"/>
                </a:lnTo>
                <a:lnTo>
                  <a:pt x="8021875" y="123781"/>
                </a:lnTo>
                <a:lnTo>
                  <a:pt x="8048843" y="157954"/>
                </a:lnTo>
                <a:lnTo>
                  <a:pt x="8071690" y="195204"/>
                </a:lnTo>
                <a:lnTo>
                  <a:pt x="8090066" y="235181"/>
                </a:lnTo>
                <a:lnTo>
                  <a:pt x="8103623" y="277538"/>
                </a:lnTo>
                <a:lnTo>
                  <a:pt x="8112014" y="321925"/>
                </a:lnTo>
                <a:lnTo>
                  <a:pt x="8114888" y="367994"/>
                </a:lnTo>
                <a:lnTo>
                  <a:pt x="8114888" y="1584630"/>
                </a:lnTo>
                <a:lnTo>
                  <a:pt x="8112014" y="1630699"/>
                </a:lnTo>
                <a:lnTo>
                  <a:pt x="8103623" y="1675086"/>
                </a:lnTo>
                <a:lnTo>
                  <a:pt x="8090066" y="1717443"/>
                </a:lnTo>
                <a:lnTo>
                  <a:pt x="8071690" y="1757420"/>
                </a:lnTo>
                <a:lnTo>
                  <a:pt x="8048843" y="1794670"/>
                </a:lnTo>
                <a:lnTo>
                  <a:pt x="8021875" y="1828843"/>
                </a:lnTo>
                <a:lnTo>
                  <a:pt x="7991135" y="1859591"/>
                </a:lnTo>
                <a:lnTo>
                  <a:pt x="7956969" y="1886565"/>
                </a:lnTo>
                <a:lnTo>
                  <a:pt x="7919728" y="1909417"/>
                </a:lnTo>
                <a:lnTo>
                  <a:pt x="7879760" y="1927797"/>
                </a:lnTo>
                <a:lnTo>
                  <a:pt x="7837413" y="1941358"/>
                </a:lnTo>
                <a:lnTo>
                  <a:pt x="7793036" y="1949750"/>
                </a:lnTo>
                <a:lnTo>
                  <a:pt x="7746978" y="1952625"/>
                </a:lnTo>
                <a:close/>
              </a:path>
            </a:pathLst>
          </a:custGeom>
          <a:solidFill>
            <a:srgbClr val="FDF9D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0" y="8808067"/>
            <a:ext cx="18288000" cy="1476375"/>
          </a:xfrm>
          <a:custGeom>
            <a:avLst/>
            <a:gdLst/>
            <a:ahLst/>
            <a:cxnLst/>
            <a:rect l="l" t="t" r="r" b="b"/>
            <a:pathLst>
              <a:path w="18288000" h="1476375">
                <a:moveTo>
                  <a:pt x="18287998" y="1476374"/>
                </a:moveTo>
                <a:lnTo>
                  <a:pt x="0" y="1476374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476374"/>
                </a:lnTo>
                <a:close/>
              </a:path>
            </a:pathLst>
          </a:custGeom>
          <a:solidFill>
            <a:srgbClr val="83653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9144205" y="1304002"/>
            <a:ext cx="8115300" cy="1952625"/>
          </a:xfrm>
          <a:custGeom>
            <a:avLst/>
            <a:gdLst/>
            <a:ahLst/>
            <a:cxnLst/>
            <a:rect l="l" t="t" r="r" b="b"/>
            <a:pathLst>
              <a:path w="8115300" h="1952625">
                <a:moveTo>
                  <a:pt x="7746978" y="1952625"/>
                </a:moveTo>
                <a:lnTo>
                  <a:pt x="367910" y="1952625"/>
                </a:lnTo>
                <a:lnTo>
                  <a:pt x="321852" y="1949750"/>
                </a:lnTo>
                <a:lnTo>
                  <a:pt x="277475" y="1941358"/>
                </a:lnTo>
                <a:lnTo>
                  <a:pt x="235128" y="1927797"/>
                </a:lnTo>
                <a:lnTo>
                  <a:pt x="195159" y="1909417"/>
                </a:lnTo>
                <a:lnTo>
                  <a:pt x="157918" y="1886565"/>
                </a:lnTo>
                <a:lnTo>
                  <a:pt x="123753" y="1859591"/>
                </a:lnTo>
                <a:lnTo>
                  <a:pt x="93012" y="1828843"/>
                </a:lnTo>
                <a:lnTo>
                  <a:pt x="66044" y="1794670"/>
                </a:lnTo>
                <a:lnTo>
                  <a:pt x="43197" y="1757420"/>
                </a:lnTo>
                <a:lnTo>
                  <a:pt x="24821" y="1717443"/>
                </a:lnTo>
                <a:lnTo>
                  <a:pt x="11264" y="1675086"/>
                </a:lnTo>
                <a:lnTo>
                  <a:pt x="2874" y="1630699"/>
                </a:lnTo>
                <a:lnTo>
                  <a:pt x="0" y="1584630"/>
                </a:lnTo>
                <a:lnTo>
                  <a:pt x="0" y="367994"/>
                </a:lnTo>
                <a:lnTo>
                  <a:pt x="2874" y="321925"/>
                </a:lnTo>
                <a:lnTo>
                  <a:pt x="11264" y="277538"/>
                </a:lnTo>
                <a:lnTo>
                  <a:pt x="24821" y="235181"/>
                </a:lnTo>
                <a:lnTo>
                  <a:pt x="43197" y="195204"/>
                </a:lnTo>
                <a:lnTo>
                  <a:pt x="66044" y="157954"/>
                </a:lnTo>
                <a:lnTo>
                  <a:pt x="93012" y="123781"/>
                </a:lnTo>
                <a:lnTo>
                  <a:pt x="123753" y="93033"/>
                </a:lnTo>
                <a:lnTo>
                  <a:pt x="157918" y="66059"/>
                </a:lnTo>
                <a:lnTo>
                  <a:pt x="195159" y="43207"/>
                </a:lnTo>
                <a:lnTo>
                  <a:pt x="235128" y="24827"/>
                </a:lnTo>
                <a:lnTo>
                  <a:pt x="277475" y="11266"/>
                </a:lnTo>
                <a:lnTo>
                  <a:pt x="321852" y="2874"/>
                </a:lnTo>
                <a:lnTo>
                  <a:pt x="367910" y="0"/>
                </a:lnTo>
                <a:lnTo>
                  <a:pt x="7746978" y="0"/>
                </a:lnTo>
                <a:lnTo>
                  <a:pt x="7793036" y="2874"/>
                </a:lnTo>
                <a:lnTo>
                  <a:pt x="7837413" y="11266"/>
                </a:lnTo>
                <a:lnTo>
                  <a:pt x="7879760" y="24827"/>
                </a:lnTo>
                <a:lnTo>
                  <a:pt x="7919728" y="43207"/>
                </a:lnTo>
                <a:lnTo>
                  <a:pt x="7956969" y="66059"/>
                </a:lnTo>
                <a:lnTo>
                  <a:pt x="7991135" y="93033"/>
                </a:lnTo>
                <a:lnTo>
                  <a:pt x="8021875" y="123781"/>
                </a:lnTo>
                <a:lnTo>
                  <a:pt x="8048843" y="157954"/>
                </a:lnTo>
                <a:lnTo>
                  <a:pt x="8071690" y="195204"/>
                </a:lnTo>
                <a:lnTo>
                  <a:pt x="8090066" y="235181"/>
                </a:lnTo>
                <a:lnTo>
                  <a:pt x="8103623" y="277538"/>
                </a:lnTo>
                <a:lnTo>
                  <a:pt x="8112014" y="321925"/>
                </a:lnTo>
                <a:lnTo>
                  <a:pt x="8114888" y="367994"/>
                </a:lnTo>
                <a:lnTo>
                  <a:pt x="8114888" y="1584630"/>
                </a:lnTo>
                <a:lnTo>
                  <a:pt x="8112014" y="1630699"/>
                </a:lnTo>
                <a:lnTo>
                  <a:pt x="8103623" y="1675086"/>
                </a:lnTo>
                <a:lnTo>
                  <a:pt x="8090066" y="1717443"/>
                </a:lnTo>
                <a:lnTo>
                  <a:pt x="8071690" y="1757420"/>
                </a:lnTo>
                <a:lnTo>
                  <a:pt x="8048843" y="1794670"/>
                </a:lnTo>
                <a:lnTo>
                  <a:pt x="8021875" y="1828843"/>
                </a:lnTo>
                <a:lnTo>
                  <a:pt x="7991135" y="1859591"/>
                </a:lnTo>
                <a:lnTo>
                  <a:pt x="7956969" y="1886565"/>
                </a:lnTo>
                <a:lnTo>
                  <a:pt x="7919728" y="1909417"/>
                </a:lnTo>
                <a:lnTo>
                  <a:pt x="7879760" y="1927797"/>
                </a:lnTo>
                <a:lnTo>
                  <a:pt x="7837413" y="1941358"/>
                </a:lnTo>
                <a:lnTo>
                  <a:pt x="7793036" y="1949750"/>
                </a:lnTo>
                <a:lnTo>
                  <a:pt x="7746978" y="1952625"/>
                </a:lnTo>
                <a:close/>
              </a:path>
            </a:pathLst>
          </a:custGeom>
          <a:solidFill>
            <a:srgbClr val="FDF9DE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0" name="bg object 20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14420" y="5787608"/>
            <a:ext cx="4991099" cy="3017137"/>
          </a:xfrm>
          <a:prstGeom prst="rect">
            <a:avLst/>
          </a:prstGeom>
        </p:spPr>
      </p:pic>
      <p:pic>
        <p:nvPicPr>
          <p:cNvPr id="21" name="bg object 21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70376" y="1304002"/>
            <a:ext cx="8058149" cy="6368285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1900" b="0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2/16/22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2/16/22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5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FDF9D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840796" y="1616788"/>
            <a:ext cx="12606406" cy="505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900" b="0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840796" y="1616788"/>
            <a:ext cx="12606406" cy="505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900" b="0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2/16/22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3167361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12" Type="http://schemas.openxmlformats.org/officeDocument/2006/relationships/image" Target="../media/image29.pn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3.png"/><Relationship Id="rId11" Type="http://schemas.openxmlformats.org/officeDocument/2006/relationships/image" Target="../media/image28.png"/><Relationship Id="rId5" Type="http://schemas.openxmlformats.org/officeDocument/2006/relationships/image" Target="../media/image22.png"/><Relationship Id="rId10" Type="http://schemas.openxmlformats.org/officeDocument/2006/relationships/image" Target="../media/image27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FFCD29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6784" y="1547641"/>
            <a:ext cx="18247938" cy="8739358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03023" y="0"/>
            <a:ext cx="2438399" cy="1193503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908685" marR="5080" algn="ctr">
              <a:lnSpc>
                <a:spcPct val="116399"/>
              </a:lnSpc>
              <a:spcBef>
                <a:spcPts val="95"/>
              </a:spcBef>
            </a:pPr>
            <a:r>
              <a:rPr sz="9450" b="1" spc="1270" dirty="0">
                <a:solidFill>
                  <a:srgbClr val="B9863C"/>
                </a:solidFill>
                <a:latin typeface="Sitka Banner"/>
                <a:cs typeface="Sitka Banner"/>
              </a:rPr>
              <a:t>Роль </a:t>
            </a:r>
            <a:r>
              <a:rPr sz="9450" b="1" spc="1340" dirty="0">
                <a:solidFill>
                  <a:srgbClr val="B9863C"/>
                </a:solidFill>
                <a:latin typeface="Sitka Banner"/>
                <a:cs typeface="Sitka Banner"/>
              </a:rPr>
              <a:t>классного </a:t>
            </a:r>
            <a:r>
              <a:rPr sz="9450" b="1" spc="1345" dirty="0">
                <a:solidFill>
                  <a:srgbClr val="B9863C"/>
                </a:solidFill>
                <a:latin typeface="Sitka Banner"/>
                <a:cs typeface="Sitka Banner"/>
              </a:rPr>
              <a:t> </a:t>
            </a:r>
            <a:r>
              <a:rPr sz="9450" b="1" spc="1455" dirty="0">
                <a:solidFill>
                  <a:srgbClr val="B9863C"/>
                </a:solidFill>
                <a:latin typeface="Sitka Banner"/>
                <a:cs typeface="Sitka Banner"/>
              </a:rPr>
              <a:t>руководителя </a:t>
            </a:r>
            <a:r>
              <a:rPr sz="9450" b="1" spc="1760" dirty="0">
                <a:solidFill>
                  <a:srgbClr val="B9863C"/>
                </a:solidFill>
                <a:latin typeface="Sitka Banner"/>
                <a:cs typeface="Sitka Banner"/>
              </a:rPr>
              <a:t>в </a:t>
            </a:r>
            <a:r>
              <a:rPr sz="9450" b="1" spc="1764" dirty="0">
                <a:solidFill>
                  <a:srgbClr val="B9863C"/>
                </a:solidFill>
                <a:latin typeface="Sitka Banner"/>
                <a:cs typeface="Sitka Banner"/>
              </a:rPr>
              <a:t> </a:t>
            </a:r>
            <a:r>
              <a:rPr sz="9450" b="1" spc="1435" dirty="0">
                <a:solidFill>
                  <a:srgbClr val="B9863C"/>
                </a:solidFill>
                <a:latin typeface="Sitka Banner"/>
                <a:cs typeface="Sitka Banner"/>
              </a:rPr>
              <a:t>подготовке</a:t>
            </a:r>
            <a:r>
              <a:rPr sz="9450" b="1" spc="270" dirty="0">
                <a:solidFill>
                  <a:srgbClr val="B9863C"/>
                </a:solidFill>
                <a:latin typeface="Sitka Banner"/>
                <a:cs typeface="Sitka Banner"/>
              </a:rPr>
              <a:t> </a:t>
            </a:r>
            <a:r>
              <a:rPr sz="9450" b="1" spc="1614" dirty="0">
                <a:solidFill>
                  <a:srgbClr val="B9863C"/>
                </a:solidFill>
                <a:latin typeface="Sitka Banner"/>
                <a:cs typeface="Sitka Banner"/>
              </a:rPr>
              <a:t>к</a:t>
            </a:r>
            <a:r>
              <a:rPr sz="9450" b="1" spc="270" dirty="0">
                <a:solidFill>
                  <a:srgbClr val="B9863C"/>
                </a:solidFill>
                <a:latin typeface="Sitka Banner"/>
                <a:cs typeface="Sitka Banner"/>
              </a:rPr>
              <a:t> </a:t>
            </a:r>
            <a:r>
              <a:rPr sz="9450" b="1" spc="1155" dirty="0">
                <a:solidFill>
                  <a:srgbClr val="B9863C"/>
                </a:solidFill>
                <a:latin typeface="Sitka Banner"/>
                <a:cs typeface="Sitka Banner"/>
              </a:rPr>
              <a:t>ГИА</a:t>
            </a:r>
            <a:endParaRPr sz="9450">
              <a:latin typeface="Sitka Banner"/>
              <a:cs typeface="Sitka Banner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521265" y="8245081"/>
            <a:ext cx="12118340" cy="1397000"/>
          </a:xfrm>
          <a:prstGeom prst="rect">
            <a:avLst/>
          </a:prstGeom>
        </p:spPr>
        <p:txBody>
          <a:bodyPr vert="horz" wrap="square" lIns="0" tIns="10414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820"/>
              </a:spcBef>
            </a:pPr>
            <a:r>
              <a:rPr sz="3900" b="1" spc="175" dirty="0">
                <a:latin typeface="Courier New"/>
                <a:cs typeface="Courier New"/>
              </a:rPr>
              <a:t>Владелина</a:t>
            </a:r>
            <a:r>
              <a:rPr sz="3900" b="1" spc="-1330" dirty="0">
                <a:latin typeface="Courier New"/>
                <a:cs typeface="Courier New"/>
              </a:rPr>
              <a:t> </a:t>
            </a:r>
            <a:r>
              <a:rPr sz="3900" b="1" spc="40" dirty="0">
                <a:latin typeface="Courier New"/>
                <a:cs typeface="Courier New"/>
              </a:rPr>
              <a:t>Гульнара</a:t>
            </a:r>
            <a:r>
              <a:rPr sz="3900" b="1" spc="-1330" dirty="0">
                <a:latin typeface="Courier New"/>
                <a:cs typeface="Courier New"/>
              </a:rPr>
              <a:t> </a:t>
            </a:r>
            <a:r>
              <a:rPr sz="3900" b="1" spc="145" dirty="0">
                <a:latin typeface="Courier New"/>
                <a:cs typeface="Courier New"/>
              </a:rPr>
              <a:t>Анверовна</a:t>
            </a:r>
            <a:endParaRPr sz="3900">
              <a:latin typeface="Courier New"/>
              <a:cs typeface="Courier New"/>
            </a:endParaRPr>
          </a:p>
          <a:p>
            <a:pPr algn="ctr">
              <a:lnSpc>
                <a:spcPct val="100000"/>
              </a:lnSpc>
              <a:spcBef>
                <a:spcPts val="720"/>
              </a:spcBef>
            </a:pPr>
            <a:r>
              <a:rPr sz="3900" b="1" spc="60" dirty="0">
                <a:latin typeface="Roboto Bk"/>
                <a:cs typeface="Roboto Bk"/>
              </a:rPr>
              <a:t>учитель</a:t>
            </a:r>
            <a:r>
              <a:rPr sz="3900" b="1" spc="40" dirty="0">
                <a:latin typeface="Roboto Bk"/>
                <a:cs typeface="Roboto Bk"/>
              </a:rPr>
              <a:t> </a:t>
            </a:r>
            <a:r>
              <a:rPr sz="3900" b="1" spc="30" dirty="0">
                <a:latin typeface="Roboto Bk"/>
                <a:cs typeface="Roboto Bk"/>
              </a:rPr>
              <a:t>высшей</a:t>
            </a:r>
            <a:r>
              <a:rPr sz="3900" b="1" spc="40" dirty="0">
                <a:latin typeface="Roboto Bk"/>
                <a:cs typeface="Roboto Bk"/>
              </a:rPr>
              <a:t> </a:t>
            </a:r>
            <a:r>
              <a:rPr sz="3900" b="1" spc="80" dirty="0">
                <a:latin typeface="Roboto Bk"/>
                <a:cs typeface="Roboto Bk"/>
              </a:rPr>
              <a:t>категории</a:t>
            </a:r>
            <a:r>
              <a:rPr sz="3900" b="1" spc="40" dirty="0">
                <a:latin typeface="Roboto Bk"/>
                <a:cs typeface="Roboto Bk"/>
              </a:rPr>
              <a:t> </a:t>
            </a:r>
            <a:r>
              <a:rPr sz="3900" b="1" spc="10" dirty="0">
                <a:latin typeface="Roboto Bk"/>
                <a:cs typeface="Roboto Bk"/>
              </a:rPr>
              <a:t>ГБОУ</a:t>
            </a:r>
            <a:r>
              <a:rPr sz="3900" b="1" spc="40" dirty="0">
                <a:latin typeface="Roboto Bk"/>
                <a:cs typeface="Roboto Bk"/>
              </a:rPr>
              <a:t> </a:t>
            </a:r>
            <a:r>
              <a:rPr sz="3900" b="1" spc="100" dirty="0">
                <a:latin typeface="Roboto Bk"/>
                <a:cs typeface="Roboto Bk"/>
              </a:rPr>
              <a:t>гимназии</a:t>
            </a:r>
            <a:r>
              <a:rPr sz="3900" b="1" spc="40" dirty="0">
                <a:latin typeface="Roboto Bk"/>
                <a:cs typeface="Roboto Bk"/>
              </a:rPr>
              <a:t> </a:t>
            </a:r>
            <a:r>
              <a:rPr sz="3900" b="1" spc="-290" dirty="0">
                <a:latin typeface="Roboto Bk"/>
                <a:cs typeface="Roboto Bk"/>
              </a:rPr>
              <a:t>№</a:t>
            </a:r>
            <a:r>
              <a:rPr sz="3900" b="1" spc="40" dirty="0">
                <a:latin typeface="Roboto Bk"/>
                <a:cs typeface="Roboto Bk"/>
              </a:rPr>
              <a:t> </a:t>
            </a:r>
            <a:r>
              <a:rPr sz="3900" b="1" spc="-30" dirty="0">
                <a:latin typeface="Roboto Bk"/>
                <a:cs typeface="Roboto Bk"/>
              </a:rPr>
              <a:t>524</a:t>
            </a:r>
            <a:endParaRPr sz="3900">
              <a:latin typeface="Roboto Bk"/>
              <a:cs typeface="Roboto Bk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2249429"/>
            <a:ext cx="18288000" cy="8037195"/>
            <a:chOff x="0" y="2249429"/>
            <a:chExt cx="18288000" cy="8037195"/>
          </a:xfrm>
        </p:grpSpPr>
        <p:sp>
          <p:nvSpPr>
            <p:cNvPr id="3" name="object 3"/>
            <p:cNvSpPr/>
            <p:nvPr/>
          </p:nvSpPr>
          <p:spPr>
            <a:xfrm>
              <a:off x="0" y="8808070"/>
              <a:ext cx="18288000" cy="1476375"/>
            </a:xfrm>
            <a:custGeom>
              <a:avLst/>
              <a:gdLst/>
              <a:ahLst/>
              <a:cxnLst/>
              <a:rect l="l" t="t" r="r" b="b"/>
              <a:pathLst>
                <a:path w="18288000" h="1476375">
                  <a:moveTo>
                    <a:pt x="18287998" y="1476374"/>
                  </a:moveTo>
                  <a:lnTo>
                    <a:pt x="0" y="1476374"/>
                  </a:lnTo>
                  <a:lnTo>
                    <a:pt x="0" y="0"/>
                  </a:lnTo>
                  <a:lnTo>
                    <a:pt x="18287998" y="0"/>
                  </a:lnTo>
                  <a:lnTo>
                    <a:pt x="18287998" y="1476374"/>
                  </a:lnTo>
                  <a:close/>
                </a:path>
              </a:pathLst>
            </a:custGeom>
            <a:solidFill>
              <a:srgbClr val="83653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" name="object 4"/>
            <p:cNvPicPr/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095939" y="2249429"/>
              <a:ext cx="5878878" cy="8036945"/>
            </a:xfrm>
            <a:prstGeom prst="rect">
              <a:avLst/>
            </a:prstGeom>
          </p:spPr>
        </p:pic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472032" y="311156"/>
            <a:ext cx="15359380" cy="1397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0" b="1" spc="1215" dirty="0">
                <a:latin typeface="Sitka Banner"/>
                <a:cs typeface="Sitka Banner"/>
              </a:rPr>
              <a:t>Классный</a:t>
            </a:r>
            <a:r>
              <a:rPr sz="9000" b="1" spc="240" dirty="0">
                <a:latin typeface="Sitka Banner"/>
                <a:cs typeface="Sitka Banner"/>
              </a:rPr>
              <a:t> </a:t>
            </a:r>
            <a:r>
              <a:rPr sz="9000" b="1" spc="1395" dirty="0">
                <a:latin typeface="Sitka Banner"/>
                <a:cs typeface="Sitka Banner"/>
              </a:rPr>
              <a:t>руководитель</a:t>
            </a:r>
            <a:endParaRPr sz="9000">
              <a:latin typeface="Sitka Banner"/>
              <a:cs typeface="Sitka Banner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296460" y="2249429"/>
            <a:ext cx="5410200" cy="6124575"/>
          </a:xfrm>
          <a:custGeom>
            <a:avLst/>
            <a:gdLst/>
            <a:ahLst/>
            <a:cxnLst/>
            <a:rect l="l" t="t" r="r" b="b"/>
            <a:pathLst>
              <a:path w="5410200" h="6124575">
                <a:moveTo>
                  <a:pt x="4900836" y="6124497"/>
                </a:moveTo>
                <a:lnTo>
                  <a:pt x="509363" y="6124497"/>
                </a:lnTo>
                <a:lnTo>
                  <a:pt x="460409" y="6122160"/>
                </a:lnTo>
                <a:lnTo>
                  <a:pt x="412749" y="6115292"/>
                </a:lnTo>
                <a:lnTo>
                  <a:pt x="366600" y="6104108"/>
                </a:lnTo>
                <a:lnTo>
                  <a:pt x="322178" y="6088826"/>
                </a:lnTo>
                <a:lnTo>
                  <a:pt x="279698" y="6069660"/>
                </a:lnTo>
                <a:lnTo>
                  <a:pt x="239376" y="6046826"/>
                </a:lnTo>
                <a:lnTo>
                  <a:pt x="201429" y="6020540"/>
                </a:lnTo>
                <a:lnTo>
                  <a:pt x="166071" y="5991018"/>
                </a:lnTo>
                <a:lnTo>
                  <a:pt x="133518" y="5958475"/>
                </a:lnTo>
                <a:lnTo>
                  <a:pt x="103987" y="5923128"/>
                </a:lnTo>
                <a:lnTo>
                  <a:pt x="77694" y="5885192"/>
                </a:lnTo>
                <a:lnTo>
                  <a:pt x="54853" y="5844882"/>
                </a:lnTo>
                <a:lnTo>
                  <a:pt x="35681" y="5802414"/>
                </a:lnTo>
                <a:lnTo>
                  <a:pt x="20394" y="5758005"/>
                </a:lnTo>
                <a:lnTo>
                  <a:pt x="9208" y="5711870"/>
                </a:lnTo>
                <a:lnTo>
                  <a:pt x="2338" y="5664225"/>
                </a:lnTo>
                <a:lnTo>
                  <a:pt x="0" y="5615285"/>
                </a:lnTo>
                <a:lnTo>
                  <a:pt x="0" y="509211"/>
                </a:lnTo>
                <a:lnTo>
                  <a:pt x="2338" y="460272"/>
                </a:lnTo>
                <a:lnTo>
                  <a:pt x="9208" y="412626"/>
                </a:lnTo>
                <a:lnTo>
                  <a:pt x="20394" y="366491"/>
                </a:lnTo>
                <a:lnTo>
                  <a:pt x="35681" y="322082"/>
                </a:lnTo>
                <a:lnTo>
                  <a:pt x="54853" y="279615"/>
                </a:lnTo>
                <a:lnTo>
                  <a:pt x="77694" y="239305"/>
                </a:lnTo>
                <a:lnTo>
                  <a:pt x="103987" y="201369"/>
                </a:lnTo>
                <a:lnTo>
                  <a:pt x="133518" y="166021"/>
                </a:lnTo>
                <a:lnTo>
                  <a:pt x="166071" y="133478"/>
                </a:lnTo>
                <a:lnTo>
                  <a:pt x="201429" y="103956"/>
                </a:lnTo>
                <a:lnTo>
                  <a:pt x="239376" y="77670"/>
                </a:lnTo>
                <a:lnTo>
                  <a:pt x="279698" y="54837"/>
                </a:lnTo>
                <a:lnTo>
                  <a:pt x="322178" y="35671"/>
                </a:lnTo>
                <a:lnTo>
                  <a:pt x="366600" y="20388"/>
                </a:lnTo>
                <a:lnTo>
                  <a:pt x="412749" y="9205"/>
                </a:lnTo>
                <a:lnTo>
                  <a:pt x="460409" y="2337"/>
                </a:lnTo>
                <a:lnTo>
                  <a:pt x="509363" y="0"/>
                </a:lnTo>
                <a:lnTo>
                  <a:pt x="4900836" y="0"/>
                </a:lnTo>
                <a:lnTo>
                  <a:pt x="4949790" y="2337"/>
                </a:lnTo>
                <a:lnTo>
                  <a:pt x="4997450" y="9205"/>
                </a:lnTo>
                <a:lnTo>
                  <a:pt x="5043599" y="20388"/>
                </a:lnTo>
                <a:lnTo>
                  <a:pt x="5088021" y="35671"/>
                </a:lnTo>
                <a:lnTo>
                  <a:pt x="5130501" y="54837"/>
                </a:lnTo>
                <a:lnTo>
                  <a:pt x="5170823" y="77670"/>
                </a:lnTo>
                <a:lnTo>
                  <a:pt x="5208770" y="103956"/>
                </a:lnTo>
                <a:lnTo>
                  <a:pt x="5244128" y="133478"/>
                </a:lnTo>
                <a:lnTo>
                  <a:pt x="5276681" y="166021"/>
                </a:lnTo>
                <a:lnTo>
                  <a:pt x="5306212" y="201369"/>
                </a:lnTo>
                <a:lnTo>
                  <a:pt x="5332505" y="239305"/>
                </a:lnTo>
                <a:lnTo>
                  <a:pt x="5355346" y="279615"/>
                </a:lnTo>
                <a:lnTo>
                  <a:pt x="5374518" y="322082"/>
                </a:lnTo>
                <a:lnTo>
                  <a:pt x="5389805" y="366491"/>
                </a:lnTo>
                <a:lnTo>
                  <a:pt x="5400991" y="412626"/>
                </a:lnTo>
                <a:lnTo>
                  <a:pt x="5407862" y="460272"/>
                </a:lnTo>
                <a:lnTo>
                  <a:pt x="5410200" y="509211"/>
                </a:lnTo>
                <a:lnTo>
                  <a:pt x="5410200" y="5615285"/>
                </a:lnTo>
                <a:lnTo>
                  <a:pt x="5407862" y="5664225"/>
                </a:lnTo>
                <a:lnTo>
                  <a:pt x="5400991" y="5711870"/>
                </a:lnTo>
                <a:lnTo>
                  <a:pt x="5389805" y="5758005"/>
                </a:lnTo>
                <a:lnTo>
                  <a:pt x="5374518" y="5802414"/>
                </a:lnTo>
                <a:lnTo>
                  <a:pt x="5355346" y="5844882"/>
                </a:lnTo>
                <a:lnTo>
                  <a:pt x="5332505" y="5885192"/>
                </a:lnTo>
                <a:lnTo>
                  <a:pt x="5306212" y="5923128"/>
                </a:lnTo>
                <a:lnTo>
                  <a:pt x="5276681" y="5958475"/>
                </a:lnTo>
                <a:lnTo>
                  <a:pt x="5244128" y="5991018"/>
                </a:lnTo>
                <a:lnTo>
                  <a:pt x="5208770" y="6020540"/>
                </a:lnTo>
                <a:lnTo>
                  <a:pt x="5170823" y="6046826"/>
                </a:lnTo>
                <a:lnTo>
                  <a:pt x="5130501" y="6069660"/>
                </a:lnTo>
                <a:lnTo>
                  <a:pt x="5088021" y="6088826"/>
                </a:lnTo>
                <a:lnTo>
                  <a:pt x="5043599" y="6104108"/>
                </a:lnTo>
                <a:lnTo>
                  <a:pt x="4997450" y="6115292"/>
                </a:lnTo>
                <a:lnTo>
                  <a:pt x="4949790" y="6122160"/>
                </a:lnTo>
                <a:lnTo>
                  <a:pt x="4900836" y="6124497"/>
                </a:lnTo>
                <a:close/>
              </a:path>
            </a:pathLst>
          </a:custGeom>
          <a:solidFill>
            <a:srgbClr val="FFCD2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161988" y="2249429"/>
            <a:ext cx="5410200" cy="6124575"/>
          </a:xfrm>
          <a:custGeom>
            <a:avLst/>
            <a:gdLst/>
            <a:ahLst/>
            <a:cxnLst/>
            <a:rect l="l" t="t" r="r" b="b"/>
            <a:pathLst>
              <a:path w="5410200" h="6124575">
                <a:moveTo>
                  <a:pt x="4900836" y="6124497"/>
                </a:moveTo>
                <a:lnTo>
                  <a:pt x="509363" y="6124497"/>
                </a:lnTo>
                <a:lnTo>
                  <a:pt x="460409" y="6122160"/>
                </a:lnTo>
                <a:lnTo>
                  <a:pt x="412749" y="6115292"/>
                </a:lnTo>
                <a:lnTo>
                  <a:pt x="366600" y="6104108"/>
                </a:lnTo>
                <a:lnTo>
                  <a:pt x="322178" y="6088826"/>
                </a:lnTo>
                <a:lnTo>
                  <a:pt x="279698" y="6069660"/>
                </a:lnTo>
                <a:lnTo>
                  <a:pt x="239376" y="6046826"/>
                </a:lnTo>
                <a:lnTo>
                  <a:pt x="201429" y="6020540"/>
                </a:lnTo>
                <a:lnTo>
                  <a:pt x="166071" y="5991018"/>
                </a:lnTo>
                <a:lnTo>
                  <a:pt x="133518" y="5958475"/>
                </a:lnTo>
                <a:lnTo>
                  <a:pt x="103987" y="5923128"/>
                </a:lnTo>
                <a:lnTo>
                  <a:pt x="77694" y="5885192"/>
                </a:lnTo>
                <a:lnTo>
                  <a:pt x="54853" y="5844882"/>
                </a:lnTo>
                <a:lnTo>
                  <a:pt x="35681" y="5802414"/>
                </a:lnTo>
                <a:lnTo>
                  <a:pt x="20394" y="5758005"/>
                </a:lnTo>
                <a:lnTo>
                  <a:pt x="9208" y="5711870"/>
                </a:lnTo>
                <a:lnTo>
                  <a:pt x="2338" y="5664225"/>
                </a:lnTo>
                <a:lnTo>
                  <a:pt x="0" y="5615285"/>
                </a:lnTo>
                <a:lnTo>
                  <a:pt x="0" y="509211"/>
                </a:lnTo>
                <a:lnTo>
                  <a:pt x="2338" y="460272"/>
                </a:lnTo>
                <a:lnTo>
                  <a:pt x="9208" y="412626"/>
                </a:lnTo>
                <a:lnTo>
                  <a:pt x="20394" y="366491"/>
                </a:lnTo>
                <a:lnTo>
                  <a:pt x="35681" y="322082"/>
                </a:lnTo>
                <a:lnTo>
                  <a:pt x="54853" y="279615"/>
                </a:lnTo>
                <a:lnTo>
                  <a:pt x="77694" y="239305"/>
                </a:lnTo>
                <a:lnTo>
                  <a:pt x="103987" y="201369"/>
                </a:lnTo>
                <a:lnTo>
                  <a:pt x="133518" y="166021"/>
                </a:lnTo>
                <a:lnTo>
                  <a:pt x="166071" y="133478"/>
                </a:lnTo>
                <a:lnTo>
                  <a:pt x="201429" y="103956"/>
                </a:lnTo>
                <a:lnTo>
                  <a:pt x="239376" y="77670"/>
                </a:lnTo>
                <a:lnTo>
                  <a:pt x="279698" y="54837"/>
                </a:lnTo>
                <a:lnTo>
                  <a:pt x="322178" y="35671"/>
                </a:lnTo>
                <a:lnTo>
                  <a:pt x="366600" y="20388"/>
                </a:lnTo>
                <a:lnTo>
                  <a:pt x="412749" y="9205"/>
                </a:lnTo>
                <a:lnTo>
                  <a:pt x="460409" y="2337"/>
                </a:lnTo>
                <a:lnTo>
                  <a:pt x="509363" y="0"/>
                </a:lnTo>
                <a:lnTo>
                  <a:pt x="4900836" y="0"/>
                </a:lnTo>
                <a:lnTo>
                  <a:pt x="4949790" y="2337"/>
                </a:lnTo>
                <a:lnTo>
                  <a:pt x="4997450" y="9205"/>
                </a:lnTo>
                <a:lnTo>
                  <a:pt x="5043599" y="20388"/>
                </a:lnTo>
                <a:lnTo>
                  <a:pt x="5088021" y="35671"/>
                </a:lnTo>
                <a:lnTo>
                  <a:pt x="5130501" y="54837"/>
                </a:lnTo>
                <a:lnTo>
                  <a:pt x="5170823" y="77670"/>
                </a:lnTo>
                <a:lnTo>
                  <a:pt x="5208770" y="103956"/>
                </a:lnTo>
                <a:lnTo>
                  <a:pt x="5244128" y="133478"/>
                </a:lnTo>
                <a:lnTo>
                  <a:pt x="5276681" y="166021"/>
                </a:lnTo>
                <a:lnTo>
                  <a:pt x="5306212" y="201369"/>
                </a:lnTo>
                <a:lnTo>
                  <a:pt x="5332505" y="239305"/>
                </a:lnTo>
                <a:lnTo>
                  <a:pt x="5355346" y="279615"/>
                </a:lnTo>
                <a:lnTo>
                  <a:pt x="5374518" y="322082"/>
                </a:lnTo>
                <a:lnTo>
                  <a:pt x="5389805" y="366491"/>
                </a:lnTo>
                <a:lnTo>
                  <a:pt x="5400991" y="412626"/>
                </a:lnTo>
                <a:lnTo>
                  <a:pt x="5407862" y="460272"/>
                </a:lnTo>
                <a:lnTo>
                  <a:pt x="5410200" y="509211"/>
                </a:lnTo>
                <a:lnTo>
                  <a:pt x="5410200" y="5615285"/>
                </a:lnTo>
                <a:lnTo>
                  <a:pt x="5407862" y="5664225"/>
                </a:lnTo>
                <a:lnTo>
                  <a:pt x="5400991" y="5711870"/>
                </a:lnTo>
                <a:lnTo>
                  <a:pt x="5389805" y="5758005"/>
                </a:lnTo>
                <a:lnTo>
                  <a:pt x="5374518" y="5802414"/>
                </a:lnTo>
                <a:lnTo>
                  <a:pt x="5355346" y="5844882"/>
                </a:lnTo>
                <a:lnTo>
                  <a:pt x="5332505" y="5885192"/>
                </a:lnTo>
                <a:lnTo>
                  <a:pt x="5306212" y="5923128"/>
                </a:lnTo>
                <a:lnTo>
                  <a:pt x="5276681" y="5958475"/>
                </a:lnTo>
                <a:lnTo>
                  <a:pt x="5244128" y="5991018"/>
                </a:lnTo>
                <a:lnTo>
                  <a:pt x="5208770" y="6020540"/>
                </a:lnTo>
                <a:lnTo>
                  <a:pt x="5170823" y="6046826"/>
                </a:lnTo>
                <a:lnTo>
                  <a:pt x="5130501" y="6069660"/>
                </a:lnTo>
                <a:lnTo>
                  <a:pt x="5088021" y="6088826"/>
                </a:lnTo>
                <a:lnTo>
                  <a:pt x="5043599" y="6104108"/>
                </a:lnTo>
                <a:lnTo>
                  <a:pt x="4997450" y="6115292"/>
                </a:lnTo>
                <a:lnTo>
                  <a:pt x="4949790" y="6122160"/>
                </a:lnTo>
                <a:lnTo>
                  <a:pt x="4900836" y="6124497"/>
                </a:lnTo>
                <a:close/>
              </a:path>
            </a:pathLst>
          </a:custGeom>
          <a:solidFill>
            <a:srgbClr val="FFB9B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407883" y="3491934"/>
            <a:ext cx="5187315" cy="29972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91135" marR="183515" algn="ctr">
              <a:lnSpc>
                <a:spcPct val="116100"/>
              </a:lnSpc>
              <a:spcBef>
                <a:spcPts val="95"/>
              </a:spcBef>
            </a:pPr>
            <a:r>
              <a:rPr sz="4200" b="1" spc="525" dirty="0">
                <a:latin typeface="Sitka Banner"/>
                <a:cs typeface="Sitka Banner"/>
              </a:rPr>
              <a:t>Взаимодействие  </a:t>
            </a:r>
            <a:r>
              <a:rPr sz="4200" b="1" spc="550" dirty="0">
                <a:latin typeface="Sitka Banner"/>
                <a:cs typeface="Sitka Banner"/>
              </a:rPr>
              <a:t>всех</a:t>
            </a:r>
            <a:r>
              <a:rPr sz="4200" b="1" spc="100" dirty="0">
                <a:latin typeface="Sitka Banner"/>
                <a:cs typeface="Sitka Banner"/>
              </a:rPr>
              <a:t> </a:t>
            </a:r>
            <a:r>
              <a:rPr sz="4200" b="1" spc="500" dirty="0">
                <a:latin typeface="Sitka Banner"/>
                <a:cs typeface="Sitka Banner"/>
              </a:rPr>
              <a:t>участников</a:t>
            </a:r>
            <a:endParaRPr sz="4200">
              <a:latin typeface="Sitka Banner"/>
              <a:cs typeface="Sitka Banner"/>
            </a:endParaRPr>
          </a:p>
          <a:p>
            <a:pPr marL="12065" marR="5080" algn="ctr">
              <a:lnSpc>
                <a:spcPts val="5850"/>
              </a:lnSpc>
              <a:spcBef>
                <a:spcPts val="130"/>
              </a:spcBef>
            </a:pPr>
            <a:r>
              <a:rPr sz="4200" b="1" spc="495" dirty="0">
                <a:latin typeface="Sitka Banner"/>
                <a:cs typeface="Sitka Banner"/>
              </a:rPr>
              <a:t>образовательного  </a:t>
            </a:r>
            <a:r>
              <a:rPr sz="4200" b="1" spc="509" dirty="0">
                <a:latin typeface="Sitka Banner"/>
                <a:cs typeface="Sitka Banner"/>
              </a:rPr>
              <a:t>процесса</a:t>
            </a:r>
            <a:endParaRPr sz="4200">
              <a:latin typeface="Sitka Banner"/>
              <a:cs typeface="Sitka Banner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249325" y="3491934"/>
            <a:ext cx="5299710" cy="225425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ctr">
              <a:lnSpc>
                <a:spcPct val="116100"/>
              </a:lnSpc>
              <a:spcBef>
                <a:spcPts val="95"/>
              </a:spcBef>
            </a:pPr>
            <a:r>
              <a:rPr sz="4200" b="1" spc="400" dirty="0">
                <a:latin typeface="Courier New"/>
                <a:cs typeface="Courier New"/>
              </a:rPr>
              <a:t>Взаимопомощь</a:t>
            </a:r>
            <a:r>
              <a:rPr sz="4200" b="1" spc="-1430" dirty="0">
                <a:latin typeface="Courier New"/>
                <a:cs typeface="Courier New"/>
              </a:rPr>
              <a:t> </a:t>
            </a:r>
            <a:r>
              <a:rPr sz="4200" b="1" spc="160" dirty="0">
                <a:latin typeface="Courier New"/>
                <a:cs typeface="Courier New"/>
              </a:rPr>
              <a:t>в  </a:t>
            </a:r>
            <a:r>
              <a:rPr sz="4200" b="1" spc="409" dirty="0">
                <a:latin typeface="Courier New"/>
                <a:cs typeface="Courier New"/>
              </a:rPr>
              <a:t>решении</a:t>
            </a:r>
            <a:r>
              <a:rPr sz="4200" b="1" spc="-1430" dirty="0">
                <a:latin typeface="Courier New"/>
                <a:cs typeface="Courier New"/>
              </a:rPr>
              <a:t> </a:t>
            </a:r>
            <a:r>
              <a:rPr sz="4200" b="1" spc="320" dirty="0">
                <a:latin typeface="Courier New"/>
                <a:cs typeface="Courier New"/>
              </a:rPr>
              <a:t>сложных  </a:t>
            </a:r>
            <a:r>
              <a:rPr sz="4200" b="1" spc="240" dirty="0">
                <a:latin typeface="Courier New"/>
                <a:cs typeface="Courier New"/>
              </a:rPr>
              <a:t>проблем</a:t>
            </a:r>
            <a:endParaRPr sz="4200">
              <a:latin typeface="Courier New"/>
              <a:cs typeface="Courier New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2351725" y="3491934"/>
            <a:ext cx="4899025" cy="2997200"/>
          </a:xfrm>
          <a:prstGeom prst="rect">
            <a:avLst/>
          </a:prstGeom>
        </p:spPr>
        <p:txBody>
          <a:bodyPr vert="horz" wrap="square" lIns="0" tIns="11557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10"/>
              </a:spcBef>
            </a:pPr>
            <a:r>
              <a:rPr sz="4200" b="1" spc="475" dirty="0">
                <a:latin typeface="Sitka Banner"/>
                <a:cs typeface="Sitka Banner"/>
              </a:rPr>
              <a:t>Социально-</a:t>
            </a:r>
            <a:endParaRPr sz="4200">
              <a:latin typeface="Sitka Banner"/>
              <a:cs typeface="Sitka Banner"/>
            </a:endParaRPr>
          </a:p>
          <a:p>
            <a:pPr marL="12065" marR="5080" algn="ctr">
              <a:lnSpc>
                <a:spcPts val="5850"/>
              </a:lnSpc>
              <a:spcBef>
                <a:spcPts val="130"/>
              </a:spcBef>
            </a:pPr>
            <a:r>
              <a:rPr sz="4200" b="1" spc="470" dirty="0">
                <a:latin typeface="Sitka Banner"/>
                <a:cs typeface="Sitka Banner"/>
              </a:rPr>
              <a:t>психологическое  </a:t>
            </a:r>
            <a:r>
              <a:rPr sz="4200" b="1" spc="540" dirty="0">
                <a:latin typeface="Sitka Banner"/>
                <a:cs typeface="Sitka Banner"/>
              </a:rPr>
              <a:t>сопровождение </a:t>
            </a:r>
            <a:r>
              <a:rPr sz="4200" b="1" spc="545" dirty="0">
                <a:latin typeface="Sitka Banner"/>
                <a:cs typeface="Sitka Banner"/>
              </a:rPr>
              <a:t> </a:t>
            </a:r>
            <a:r>
              <a:rPr sz="4200" b="1" spc="500" dirty="0">
                <a:latin typeface="Sitka Banner"/>
                <a:cs typeface="Sitka Banner"/>
              </a:rPr>
              <a:t>учащихся</a:t>
            </a:r>
            <a:endParaRPr sz="4200">
              <a:latin typeface="Sitka Banner"/>
              <a:cs typeface="Sitka Banner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FFCD29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99445" y="1396997"/>
            <a:ext cx="14893119" cy="7488042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377432" rIns="0" bIns="0" rtlCol="0">
            <a:spAutoFit/>
          </a:bodyPr>
          <a:lstStyle/>
          <a:p>
            <a:pPr marL="2593340" marR="5080" indent="-309880">
              <a:lnSpc>
                <a:spcPts val="11930"/>
              </a:lnSpc>
              <a:spcBef>
                <a:spcPts val="2480"/>
              </a:spcBef>
            </a:pPr>
            <a:r>
              <a:rPr spc="380" dirty="0"/>
              <a:t>Спасибо</a:t>
            </a:r>
            <a:r>
              <a:rPr spc="-595" dirty="0"/>
              <a:t> </a:t>
            </a:r>
            <a:r>
              <a:rPr spc="375" dirty="0"/>
              <a:t>за </a:t>
            </a:r>
            <a:r>
              <a:rPr spc="-3570" dirty="0"/>
              <a:t> </a:t>
            </a:r>
            <a:r>
              <a:rPr spc="25" dirty="0"/>
              <a:t>внимание!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4977655" y="6195725"/>
            <a:ext cx="8208009" cy="2025650"/>
          </a:xfrm>
          <a:prstGeom prst="rect">
            <a:avLst/>
          </a:prstGeom>
        </p:spPr>
        <p:txBody>
          <a:bodyPr vert="horz" wrap="square" lIns="0" tIns="10033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790"/>
              </a:spcBef>
            </a:pPr>
            <a:r>
              <a:rPr sz="3800" b="1" spc="265" dirty="0">
                <a:latin typeface="Courier New"/>
                <a:cs typeface="Courier New"/>
              </a:rPr>
              <a:t>В</a:t>
            </a:r>
            <a:r>
              <a:rPr sz="3800" b="1" spc="165" dirty="0">
                <a:latin typeface="Courier New"/>
                <a:cs typeface="Courier New"/>
              </a:rPr>
              <a:t>л</a:t>
            </a:r>
            <a:r>
              <a:rPr sz="3800" b="1" spc="5" dirty="0">
                <a:latin typeface="Courier New"/>
                <a:cs typeface="Courier New"/>
              </a:rPr>
              <a:t>а</a:t>
            </a:r>
            <a:r>
              <a:rPr sz="3800" b="1" spc="235" dirty="0">
                <a:latin typeface="Courier New"/>
                <a:cs typeface="Courier New"/>
              </a:rPr>
              <a:t>д</a:t>
            </a:r>
            <a:r>
              <a:rPr sz="3800" b="1" spc="-45" dirty="0">
                <a:latin typeface="Courier New"/>
                <a:cs typeface="Courier New"/>
              </a:rPr>
              <a:t>е</a:t>
            </a:r>
            <a:r>
              <a:rPr sz="3800" b="1" spc="165" dirty="0">
                <a:latin typeface="Courier New"/>
                <a:cs typeface="Courier New"/>
              </a:rPr>
              <a:t>л</a:t>
            </a:r>
            <a:r>
              <a:rPr sz="3800" b="1" spc="450" dirty="0">
                <a:latin typeface="Courier New"/>
                <a:cs typeface="Courier New"/>
              </a:rPr>
              <a:t>и</a:t>
            </a:r>
            <a:r>
              <a:rPr sz="3800" b="1" spc="229" dirty="0">
                <a:latin typeface="Courier New"/>
                <a:cs typeface="Courier New"/>
              </a:rPr>
              <a:t>н</a:t>
            </a:r>
            <a:r>
              <a:rPr sz="3800" b="1" spc="10" dirty="0">
                <a:latin typeface="Courier New"/>
                <a:cs typeface="Courier New"/>
              </a:rPr>
              <a:t>а</a:t>
            </a:r>
            <a:r>
              <a:rPr sz="3800" b="1" spc="-1295" dirty="0">
                <a:latin typeface="Courier New"/>
                <a:cs typeface="Courier New"/>
              </a:rPr>
              <a:t> </a:t>
            </a:r>
            <a:r>
              <a:rPr sz="3800" b="1" spc="-155" dirty="0">
                <a:latin typeface="Courier New"/>
                <a:cs typeface="Courier New"/>
              </a:rPr>
              <a:t>Г</a:t>
            </a:r>
            <a:r>
              <a:rPr sz="3800" b="1" spc="-125" dirty="0">
                <a:latin typeface="Courier New"/>
                <a:cs typeface="Courier New"/>
              </a:rPr>
              <a:t>у</a:t>
            </a:r>
            <a:r>
              <a:rPr sz="3800" b="1" spc="165" dirty="0">
                <a:latin typeface="Courier New"/>
                <a:cs typeface="Courier New"/>
              </a:rPr>
              <a:t>л</a:t>
            </a:r>
            <a:r>
              <a:rPr sz="3800" b="1" spc="45" dirty="0">
                <a:latin typeface="Courier New"/>
                <a:cs typeface="Courier New"/>
              </a:rPr>
              <a:t>ь</a:t>
            </a:r>
            <a:r>
              <a:rPr sz="3800" b="1" spc="229" dirty="0">
                <a:latin typeface="Courier New"/>
                <a:cs typeface="Courier New"/>
              </a:rPr>
              <a:t>н</a:t>
            </a:r>
            <a:r>
              <a:rPr sz="3800" b="1" spc="5" dirty="0">
                <a:latin typeface="Courier New"/>
                <a:cs typeface="Courier New"/>
              </a:rPr>
              <a:t>а</a:t>
            </a:r>
            <a:r>
              <a:rPr sz="3800" b="1" spc="114" dirty="0">
                <a:latin typeface="Courier New"/>
                <a:cs typeface="Courier New"/>
              </a:rPr>
              <a:t>р</a:t>
            </a:r>
            <a:r>
              <a:rPr sz="3800" b="1" spc="10" dirty="0">
                <a:latin typeface="Courier New"/>
                <a:cs typeface="Courier New"/>
              </a:rPr>
              <a:t>а</a:t>
            </a:r>
            <a:r>
              <a:rPr sz="3800" b="1" spc="-1295" dirty="0">
                <a:latin typeface="Courier New"/>
                <a:cs typeface="Courier New"/>
              </a:rPr>
              <a:t> </a:t>
            </a:r>
            <a:r>
              <a:rPr sz="3800" b="1" spc="335" dirty="0">
                <a:latin typeface="Courier New"/>
                <a:cs typeface="Courier New"/>
              </a:rPr>
              <a:t>А</a:t>
            </a:r>
            <a:r>
              <a:rPr sz="3800" b="1" spc="229" dirty="0">
                <a:latin typeface="Courier New"/>
                <a:cs typeface="Courier New"/>
              </a:rPr>
              <a:t>н</a:t>
            </a:r>
            <a:r>
              <a:rPr sz="3800" b="1" spc="140" dirty="0">
                <a:latin typeface="Courier New"/>
                <a:cs typeface="Courier New"/>
              </a:rPr>
              <a:t>в</a:t>
            </a:r>
            <a:r>
              <a:rPr sz="3800" b="1" spc="-45" dirty="0">
                <a:latin typeface="Courier New"/>
                <a:cs typeface="Courier New"/>
              </a:rPr>
              <a:t>е</a:t>
            </a:r>
            <a:r>
              <a:rPr sz="3800" b="1" spc="114" dirty="0">
                <a:latin typeface="Courier New"/>
                <a:cs typeface="Courier New"/>
              </a:rPr>
              <a:t>р</a:t>
            </a:r>
            <a:r>
              <a:rPr sz="3800" b="1" spc="65" dirty="0">
                <a:latin typeface="Courier New"/>
                <a:cs typeface="Courier New"/>
              </a:rPr>
              <a:t>о</a:t>
            </a:r>
            <a:r>
              <a:rPr sz="3800" b="1" spc="140" dirty="0">
                <a:latin typeface="Courier New"/>
                <a:cs typeface="Courier New"/>
              </a:rPr>
              <a:t>в</a:t>
            </a:r>
            <a:r>
              <a:rPr sz="3800" b="1" spc="229" dirty="0">
                <a:latin typeface="Courier New"/>
                <a:cs typeface="Courier New"/>
              </a:rPr>
              <a:t>н</a:t>
            </a:r>
            <a:r>
              <a:rPr sz="3800" b="1" spc="10" dirty="0">
                <a:latin typeface="Courier New"/>
                <a:cs typeface="Courier New"/>
              </a:rPr>
              <a:t>а</a:t>
            </a:r>
            <a:endParaRPr sz="3800">
              <a:latin typeface="Courier New"/>
              <a:cs typeface="Courier New"/>
            </a:endParaRPr>
          </a:p>
          <a:p>
            <a:pPr marL="877569" marR="869950" algn="ctr">
              <a:lnSpc>
                <a:spcPct val="115100"/>
              </a:lnSpc>
            </a:pPr>
            <a:r>
              <a:rPr sz="3800" b="1" spc="55" dirty="0">
                <a:latin typeface="Roboto Bk"/>
                <a:cs typeface="Roboto Bk"/>
              </a:rPr>
              <a:t>учитель </a:t>
            </a:r>
            <a:r>
              <a:rPr sz="3800" b="1" spc="25" dirty="0">
                <a:latin typeface="Roboto Bk"/>
                <a:cs typeface="Roboto Bk"/>
              </a:rPr>
              <a:t>высшей </a:t>
            </a:r>
            <a:r>
              <a:rPr sz="3800" b="1" spc="70" dirty="0">
                <a:latin typeface="Roboto Bk"/>
                <a:cs typeface="Roboto Bk"/>
              </a:rPr>
              <a:t>категории </a:t>
            </a:r>
            <a:r>
              <a:rPr sz="3800" b="1" spc="-935" dirty="0">
                <a:latin typeface="Roboto Bk"/>
                <a:cs typeface="Roboto Bk"/>
              </a:rPr>
              <a:t> </a:t>
            </a:r>
            <a:r>
              <a:rPr sz="3800" b="1" spc="-155" dirty="0">
                <a:latin typeface="Roboto Bk"/>
                <a:cs typeface="Roboto Bk"/>
              </a:rPr>
              <a:t>Г</a:t>
            </a:r>
            <a:r>
              <a:rPr sz="3800" b="1" spc="-50" dirty="0">
                <a:latin typeface="Roboto Bk"/>
                <a:cs typeface="Roboto Bk"/>
              </a:rPr>
              <a:t>Б</a:t>
            </a:r>
            <a:r>
              <a:rPr sz="3800" b="1" spc="325" dirty="0">
                <a:latin typeface="Roboto Bk"/>
                <a:cs typeface="Roboto Bk"/>
              </a:rPr>
              <a:t>О</a:t>
            </a:r>
            <a:r>
              <a:rPr sz="3800" b="1" spc="-85" dirty="0">
                <a:latin typeface="Roboto Bk"/>
                <a:cs typeface="Roboto Bk"/>
              </a:rPr>
              <a:t>У</a:t>
            </a:r>
            <a:r>
              <a:rPr sz="3800" b="1" spc="40" dirty="0">
                <a:latin typeface="Roboto Bk"/>
                <a:cs typeface="Roboto Bk"/>
              </a:rPr>
              <a:t> </a:t>
            </a:r>
            <a:r>
              <a:rPr sz="3800" b="1" spc="25" dirty="0">
                <a:latin typeface="Roboto Bk"/>
                <a:cs typeface="Roboto Bk"/>
              </a:rPr>
              <a:t>г</a:t>
            </a:r>
            <a:r>
              <a:rPr sz="3800" b="1" spc="265" dirty="0">
                <a:latin typeface="Roboto Bk"/>
                <a:cs typeface="Roboto Bk"/>
              </a:rPr>
              <a:t>и</a:t>
            </a:r>
            <a:r>
              <a:rPr sz="3800" b="1" spc="-130" dirty="0">
                <a:latin typeface="Roboto Bk"/>
                <a:cs typeface="Roboto Bk"/>
              </a:rPr>
              <a:t>м</a:t>
            </a:r>
            <a:r>
              <a:rPr sz="3800" b="1" spc="265" dirty="0">
                <a:latin typeface="Roboto Bk"/>
                <a:cs typeface="Roboto Bk"/>
              </a:rPr>
              <a:t>н</a:t>
            </a:r>
            <a:r>
              <a:rPr sz="3800" b="1" spc="90" dirty="0">
                <a:latin typeface="Roboto Bk"/>
                <a:cs typeface="Roboto Bk"/>
              </a:rPr>
              <a:t>а</a:t>
            </a:r>
            <a:r>
              <a:rPr sz="3800" b="1" spc="-325" dirty="0">
                <a:latin typeface="Roboto Bk"/>
                <a:cs typeface="Roboto Bk"/>
              </a:rPr>
              <a:t>з</a:t>
            </a:r>
            <a:r>
              <a:rPr sz="3800" b="1" spc="265" dirty="0">
                <a:latin typeface="Roboto Bk"/>
                <a:cs typeface="Roboto Bk"/>
              </a:rPr>
              <a:t>и</a:t>
            </a:r>
            <a:r>
              <a:rPr sz="3800" b="1" spc="270" dirty="0">
                <a:latin typeface="Roboto Bk"/>
                <a:cs typeface="Roboto Bk"/>
              </a:rPr>
              <a:t>и</a:t>
            </a:r>
            <a:r>
              <a:rPr sz="3800" b="1" spc="40" dirty="0">
                <a:latin typeface="Roboto Bk"/>
                <a:cs typeface="Roboto Bk"/>
              </a:rPr>
              <a:t> </a:t>
            </a:r>
            <a:r>
              <a:rPr sz="3800" b="1" spc="-285" dirty="0">
                <a:latin typeface="Roboto Bk"/>
                <a:cs typeface="Roboto Bk"/>
              </a:rPr>
              <a:t>№</a:t>
            </a:r>
            <a:r>
              <a:rPr sz="3800" b="1" spc="40" dirty="0">
                <a:latin typeface="Roboto Bk"/>
                <a:cs typeface="Roboto Bk"/>
              </a:rPr>
              <a:t> </a:t>
            </a:r>
            <a:r>
              <a:rPr sz="3800" b="1" spc="-35" dirty="0">
                <a:latin typeface="Roboto Bk"/>
                <a:cs typeface="Roboto Bk"/>
              </a:rPr>
              <a:t>52</a:t>
            </a:r>
            <a:r>
              <a:rPr sz="3800" b="1" spc="-30" dirty="0">
                <a:latin typeface="Roboto Bk"/>
                <a:cs typeface="Roboto Bk"/>
              </a:rPr>
              <a:t>4</a:t>
            </a:r>
            <a:endParaRPr sz="3800">
              <a:latin typeface="Roboto Bk"/>
              <a:cs typeface="Roboto Bk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5143500"/>
            <a:ext cx="18288000" cy="5142865"/>
            <a:chOff x="0" y="5143500"/>
            <a:chExt cx="18288000" cy="5142865"/>
          </a:xfrm>
        </p:grpSpPr>
        <p:sp>
          <p:nvSpPr>
            <p:cNvPr id="3" name="object 3"/>
            <p:cNvSpPr/>
            <p:nvPr/>
          </p:nvSpPr>
          <p:spPr>
            <a:xfrm>
              <a:off x="0" y="8808067"/>
              <a:ext cx="18288000" cy="1476375"/>
            </a:xfrm>
            <a:custGeom>
              <a:avLst/>
              <a:gdLst/>
              <a:ahLst/>
              <a:cxnLst/>
              <a:rect l="l" t="t" r="r" b="b"/>
              <a:pathLst>
                <a:path w="18288000" h="1476375">
                  <a:moveTo>
                    <a:pt x="18287998" y="1476374"/>
                  </a:moveTo>
                  <a:lnTo>
                    <a:pt x="0" y="1476374"/>
                  </a:lnTo>
                  <a:lnTo>
                    <a:pt x="0" y="0"/>
                  </a:lnTo>
                  <a:lnTo>
                    <a:pt x="18287998" y="0"/>
                  </a:lnTo>
                  <a:lnTo>
                    <a:pt x="18287998" y="1476374"/>
                  </a:lnTo>
                  <a:close/>
                </a:path>
              </a:pathLst>
            </a:custGeom>
            <a:solidFill>
              <a:srgbClr val="83653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" name="object 4"/>
            <p:cNvPicPr/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37018" y="5143500"/>
              <a:ext cx="8210455" cy="5142422"/>
            </a:xfrm>
            <a:prstGeom prst="rect">
              <a:avLst/>
            </a:prstGeom>
          </p:spPr>
        </p:pic>
      </p:grpSp>
      <p:pic>
        <p:nvPicPr>
          <p:cNvPr id="5" name="object 5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25403" y="0"/>
            <a:ext cx="2438399" cy="1508256"/>
          </a:xfrm>
          <a:prstGeom prst="rect">
            <a:avLst/>
          </a:prstGeom>
        </p:spPr>
      </p:pic>
      <p:sp>
        <p:nvSpPr>
          <p:cNvPr id="6" name="object 6"/>
          <p:cNvSpPr/>
          <p:nvPr/>
        </p:nvSpPr>
        <p:spPr>
          <a:xfrm>
            <a:off x="3080334" y="2453204"/>
            <a:ext cx="3048000" cy="2457450"/>
          </a:xfrm>
          <a:custGeom>
            <a:avLst/>
            <a:gdLst/>
            <a:ahLst/>
            <a:cxnLst/>
            <a:rect l="l" t="t" r="r" b="b"/>
            <a:pathLst>
              <a:path w="3048000" h="2457450">
                <a:moveTo>
                  <a:pt x="1693447" y="2457449"/>
                </a:moveTo>
                <a:lnTo>
                  <a:pt x="0" y="2457449"/>
                </a:lnTo>
                <a:lnTo>
                  <a:pt x="1354513" y="1229029"/>
                </a:lnTo>
                <a:lnTo>
                  <a:pt x="0" y="0"/>
                </a:lnTo>
                <a:lnTo>
                  <a:pt x="1693447" y="0"/>
                </a:lnTo>
                <a:lnTo>
                  <a:pt x="3047960" y="1229029"/>
                </a:lnTo>
                <a:lnTo>
                  <a:pt x="1693447" y="2457449"/>
                </a:lnTo>
                <a:close/>
              </a:path>
            </a:pathLst>
          </a:custGeom>
          <a:solidFill>
            <a:srgbClr val="89A5F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4817389" y="1486689"/>
            <a:ext cx="8543290" cy="7874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5000" b="1" spc="670" dirty="0">
                <a:solidFill>
                  <a:srgbClr val="003B32"/>
                </a:solidFill>
                <a:latin typeface="Sitka Banner"/>
                <a:cs typeface="Sitka Banner"/>
              </a:rPr>
              <a:t>Классный</a:t>
            </a:r>
            <a:r>
              <a:rPr sz="5000" b="1" spc="105" dirty="0">
                <a:solidFill>
                  <a:srgbClr val="003B32"/>
                </a:solidFill>
                <a:latin typeface="Sitka Banner"/>
                <a:cs typeface="Sitka Banner"/>
              </a:rPr>
              <a:t> </a:t>
            </a:r>
            <a:r>
              <a:rPr sz="5000" b="1" spc="770" dirty="0">
                <a:solidFill>
                  <a:srgbClr val="003B32"/>
                </a:solidFill>
                <a:latin typeface="Sitka Banner"/>
                <a:cs typeface="Sitka Banner"/>
              </a:rPr>
              <a:t>руководитель</a:t>
            </a:r>
            <a:endParaRPr sz="5000">
              <a:latin typeface="Sitka Banner"/>
              <a:cs typeface="Sitka Banner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17692" y="2911022"/>
            <a:ext cx="4333875" cy="1543050"/>
          </a:xfrm>
          <a:prstGeom prst="rect">
            <a:avLst/>
          </a:prstGeom>
          <a:solidFill>
            <a:srgbClr val="89A5F4"/>
          </a:solidFill>
        </p:spPr>
        <p:txBody>
          <a:bodyPr vert="horz" wrap="square" lIns="0" tIns="301625" rIns="0" bIns="0" rtlCol="0">
            <a:spAutoFit/>
          </a:bodyPr>
          <a:lstStyle/>
          <a:p>
            <a:pPr marL="791210" algn="ctr">
              <a:lnSpc>
                <a:spcPct val="100000"/>
              </a:lnSpc>
              <a:spcBef>
                <a:spcPts val="2375"/>
              </a:spcBef>
            </a:pPr>
            <a:r>
              <a:rPr sz="5200" b="1" spc="55" dirty="0">
                <a:latin typeface="Roboto Bk"/>
                <a:cs typeface="Roboto Bk"/>
              </a:rPr>
              <a:t>учителя</a:t>
            </a:r>
            <a:endParaRPr sz="5200">
              <a:latin typeface="Roboto Bk"/>
              <a:cs typeface="Roboto Bk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4614938" y="2462729"/>
            <a:ext cx="3048000" cy="2457450"/>
          </a:xfrm>
          <a:custGeom>
            <a:avLst/>
            <a:gdLst/>
            <a:ahLst/>
            <a:cxnLst/>
            <a:rect l="l" t="t" r="r" b="b"/>
            <a:pathLst>
              <a:path w="3048000" h="2457450">
                <a:moveTo>
                  <a:pt x="1693447" y="2457449"/>
                </a:moveTo>
                <a:lnTo>
                  <a:pt x="0" y="2457449"/>
                </a:lnTo>
                <a:lnTo>
                  <a:pt x="1354513" y="1229029"/>
                </a:lnTo>
                <a:lnTo>
                  <a:pt x="0" y="0"/>
                </a:lnTo>
                <a:lnTo>
                  <a:pt x="1693447" y="0"/>
                </a:lnTo>
                <a:lnTo>
                  <a:pt x="3047960" y="1229029"/>
                </a:lnTo>
                <a:lnTo>
                  <a:pt x="1693447" y="2457449"/>
                </a:lnTo>
                <a:close/>
              </a:path>
            </a:pathLst>
          </a:custGeom>
          <a:solidFill>
            <a:srgbClr val="89A5F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12052297" y="2920547"/>
            <a:ext cx="4333875" cy="1543050"/>
          </a:xfrm>
          <a:prstGeom prst="rect">
            <a:avLst/>
          </a:prstGeom>
          <a:solidFill>
            <a:srgbClr val="89A5F4"/>
          </a:solidFill>
        </p:spPr>
        <p:txBody>
          <a:bodyPr vert="horz" wrap="square" lIns="0" tIns="368935" rIns="0" bIns="0" rtlCol="0">
            <a:spAutoFit/>
          </a:bodyPr>
          <a:lstStyle/>
          <a:p>
            <a:pPr marL="163830" algn="ctr">
              <a:lnSpc>
                <a:spcPct val="100000"/>
              </a:lnSpc>
              <a:spcBef>
                <a:spcPts val="2905"/>
              </a:spcBef>
            </a:pPr>
            <a:r>
              <a:rPr sz="4700" b="1" spc="65" dirty="0">
                <a:latin typeface="Roboto Bk"/>
                <a:cs typeface="Roboto Bk"/>
              </a:rPr>
              <a:t>учащиеся</a:t>
            </a:r>
            <a:endParaRPr sz="4700">
              <a:latin typeface="Roboto Bk"/>
              <a:cs typeface="Roboto Bk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8816468" y="2462729"/>
            <a:ext cx="3048000" cy="2457450"/>
          </a:xfrm>
          <a:custGeom>
            <a:avLst/>
            <a:gdLst/>
            <a:ahLst/>
            <a:cxnLst/>
            <a:rect l="l" t="t" r="r" b="b"/>
            <a:pathLst>
              <a:path w="3048000" h="2457450">
                <a:moveTo>
                  <a:pt x="1693447" y="2457449"/>
                </a:moveTo>
                <a:lnTo>
                  <a:pt x="0" y="2457449"/>
                </a:lnTo>
                <a:lnTo>
                  <a:pt x="1354513" y="1229029"/>
                </a:lnTo>
                <a:lnTo>
                  <a:pt x="0" y="0"/>
                </a:lnTo>
                <a:lnTo>
                  <a:pt x="1693447" y="0"/>
                </a:lnTo>
                <a:lnTo>
                  <a:pt x="3047960" y="1229029"/>
                </a:lnTo>
                <a:lnTo>
                  <a:pt x="1693447" y="2457449"/>
                </a:lnTo>
                <a:close/>
              </a:path>
            </a:pathLst>
          </a:custGeom>
          <a:solidFill>
            <a:srgbClr val="89A5F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6253826" y="2920547"/>
            <a:ext cx="4333875" cy="1543050"/>
          </a:xfrm>
          <a:prstGeom prst="rect">
            <a:avLst/>
          </a:prstGeom>
          <a:solidFill>
            <a:srgbClr val="89A5F4"/>
          </a:solidFill>
        </p:spPr>
        <p:txBody>
          <a:bodyPr vert="horz" wrap="square" lIns="0" tIns="327660" rIns="0" bIns="0" rtlCol="0">
            <a:spAutoFit/>
          </a:bodyPr>
          <a:lstStyle/>
          <a:p>
            <a:pPr marL="517525" algn="ctr">
              <a:lnSpc>
                <a:spcPct val="100000"/>
              </a:lnSpc>
              <a:spcBef>
                <a:spcPts val="2580"/>
              </a:spcBef>
            </a:pPr>
            <a:r>
              <a:rPr sz="5200" b="1" spc="65" dirty="0">
                <a:latin typeface="Roboto Bk"/>
                <a:cs typeface="Roboto Bk"/>
              </a:rPr>
              <a:t>родители</a:t>
            </a:r>
            <a:endParaRPr sz="5200">
              <a:latin typeface="Roboto Bk"/>
              <a:cs typeface="Roboto Bk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1028701"/>
            <a:ext cx="18288000" cy="9255760"/>
            <a:chOff x="0" y="1028701"/>
            <a:chExt cx="18288000" cy="925576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601029" y="1028701"/>
              <a:ext cx="4980554" cy="8229599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081582" y="5788696"/>
              <a:ext cx="4206417" cy="3755369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0" y="8808069"/>
              <a:ext cx="18288000" cy="1476375"/>
            </a:xfrm>
            <a:custGeom>
              <a:avLst/>
              <a:gdLst/>
              <a:ahLst/>
              <a:cxnLst/>
              <a:rect l="l" t="t" r="r" b="b"/>
              <a:pathLst>
                <a:path w="18288000" h="1476375">
                  <a:moveTo>
                    <a:pt x="18287998" y="1476374"/>
                  </a:moveTo>
                  <a:lnTo>
                    <a:pt x="0" y="1476374"/>
                  </a:lnTo>
                  <a:lnTo>
                    <a:pt x="0" y="0"/>
                  </a:lnTo>
                  <a:lnTo>
                    <a:pt x="18287998" y="0"/>
                  </a:lnTo>
                  <a:lnTo>
                    <a:pt x="18287998" y="1476374"/>
                  </a:lnTo>
                  <a:close/>
                </a:path>
              </a:pathLst>
            </a:custGeom>
            <a:solidFill>
              <a:srgbClr val="83653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9472" y="2978254"/>
              <a:ext cx="133350" cy="133349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9472" y="5111854"/>
              <a:ext cx="133350" cy="133349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9472" y="6712054"/>
              <a:ext cx="133350" cy="133349"/>
            </a:xfrm>
            <a:prstGeom prst="rect">
              <a:avLst/>
            </a:prstGeom>
          </p:spPr>
        </p:pic>
      </p:grpSp>
      <p:sp>
        <p:nvSpPr>
          <p:cNvPr id="9" name="object 9"/>
          <p:cNvSpPr txBox="1"/>
          <p:nvPr/>
        </p:nvSpPr>
        <p:spPr>
          <a:xfrm>
            <a:off x="1033598" y="2705922"/>
            <a:ext cx="9417685" cy="4826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899794">
              <a:lnSpc>
                <a:spcPct val="107700"/>
              </a:lnSpc>
              <a:spcBef>
                <a:spcPts val="95"/>
              </a:spcBef>
            </a:pPr>
            <a:r>
              <a:rPr sz="3250" spc="160" dirty="0">
                <a:latin typeface="Trebuchet MS"/>
                <a:cs typeface="Trebuchet MS"/>
              </a:rPr>
              <a:t>Свести</a:t>
            </a:r>
            <a:r>
              <a:rPr sz="3250" spc="-185" dirty="0">
                <a:latin typeface="Trebuchet MS"/>
                <a:cs typeface="Trebuchet MS"/>
              </a:rPr>
              <a:t> </a:t>
            </a:r>
            <a:r>
              <a:rPr sz="3250" spc="155" dirty="0">
                <a:latin typeface="Trebuchet MS"/>
                <a:cs typeface="Trebuchet MS"/>
              </a:rPr>
              <a:t>в</a:t>
            </a:r>
            <a:r>
              <a:rPr sz="3250" spc="-180" dirty="0">
                <a:latin typeface="Trebuchet MS"/>
                <a:cs typeface="Trebuchet MS"/>
              </a:rPr>
              <a:t> </a:t>
            </a:r>
            <a:r>
              <a:rPr sz="3250" spc="95" dirty="0">
                <a:latin typeface="Trebuchet MS"/>
                <a:cs typeface="Trebuchet MS"/>
              </a:rPr>
              <a:t>единое</a:t>
            </a:r>
            <a:r>
              <a:rPr sz="3250" spc="-180" dirty="0">
                <a:latin typeface="Trebuchet MS"/>
                <a:cs typeface="Trebuchet MS"/>
              </a:rPr>
              <a:t> </a:t>
            </a:r>
            <a:r>
              <a:rPr sz="3250" spc="100" dirty="0">
                <a:latin typeface="Trebuchet MS"/>
                <a:cs typeface="Trebuchet MS"/>
              </a:rPr>
              <a:t>целое</a:t>
            </a:r>
            <a:r>
              <a:rPr sz="3250" spc="-180" dirty="0">
                <a:latin typeface="Trebuchet MS"/>
                <a:cs typeface="Trebuchet MS"/>
              </a:rPr>
              <a:t> </a:t>
            </a:r>
            <a:r>
              <a:rPr sz="3250" spc="95" dirty="0">
                <a:latin typeface="Trebuchet MS"/>
                <a:cs typeface="Trebuchet MS"/>
              </a:rPr>
              <a:t>деятельность</a:t>
            </a:r>
            <a:r>
              <a:rPr sz="3250" spc="-180" dirty="0">
                <a:latin typeface="Trebuchet MS"/>
                <a:cs typeface="Trebuchet MS"/>
              </a:rPr>
              <a:t> </a:t>
            </a:r>
            <a:r>
              <a:rPr sz="3250" spc="120" dirty="0">
                <a:latin typeface="Trebuchet MS"/>
                <a:cs typeface="Trebuchet MS"/>
              </a:rPr>
              <a:t>всех </a:t>
            </a:r>
            <a:r>
              <a:rPr sz="3250" spc="-965" dirty="0">
                <a:latin typeface="Trebuchet MS"/>
                <a:cs typeface="Trebuchet MS"/>
              </a:rPr>
              <a:t> </a:t>
            </a:r>
            <a:r>
              <a:rPr sz="3250" spc="135" dirty="0">
                <a:latin typeface="Trebuchet MS"/>
                <a:cs typeface="Trebuchet MS"/>
              </a:rPr>
              <a:t>участников </a:t>
            </a:r>
            <a:r>
              <a:rPr sz="3250" spc="110" dirty="0">
                <a:latin typeface="Trebuchet MS"/>
                <a:cs typeface="Trebuchet MS"/>
              </a:rPr>
              <a:t>образовательного </a:t>
            </a:r>
            <a:r>
              <a:rPr sz="3250" spc="85" dirty="0">
                <a:latin typeface="Trebuchet MS"/>
                <a:cs typeface="Trebuchet MS"/>
              </a:rPr>
              <a:t>процесса, </a:t>
            </a:r>
            <a:r>
              <a:rPr sz="3250" spc="90" dirty="0">
                <a:latin typeface="Trebuchet MS"/>
                <a:cs typeface="Trebuchet MS"/>
              </a:rPr>
              <a:t> </a:t>
            </a:r>
            <a:r>
              <a:rPr sz="3250" spc="140" dirty="0">
                <a:latin typeface="Trebuchet MS"/>
                <a:cs typeface="Trebuchet MS"/>
              </a:rPr>
              <a:t>направленную</a:t>
            </a:r>
            <a:r>
              <a:rPr sz="3250" spc="-175" dirty="0">
                <a:latin typeface="Trebuchet MS"/>
                <a:cs typeface="Trebuchet MS"/>
              </a:rPr>
              <a:t> </a:t>
            </a:r>
            <a:r>
              <a:rPr sz="3250" spc="150" dirty="0">
                <a:latin typeface="Trebuchet MS"/>
                <a:cs typeface="Trebuchet MS"/>
              </a:rPr>
              <a:t>на</a:t>
            </a:r>
            <a:r>
              <a:rPr sz="3250" spc="-175" dirty="0">
                <a:latin typeface="Trebuchet MS"/>
                <a:cs typeface="Trebuchet MS"/>
              </a:rPr>
              <a:t> </a:t>
            </a:r>
            <a:r>
              <a:rPr sz="3250" spc="114" dirty="0">
                <a:latin typeface="Trebuchet MS"/>
                <a:cs typeface="Trebuchet MS"/>
              </a:rPr>
              <a:t>подготовку</a:t>
            </a:r>
            <a:r>
              <a:rPr sz="3250" spc="-175" dirty="0">
                <a:latin typeface="Trebuchet MS"/>
                <a:cs typeface="Trebuchet MS"/>
              </a:rPr>
              <a:t> </a:t>
            </a:r>
            <a:r>
              <a:rPr sz="3250" spc="65" dirty="0">
                <a:latin typeface="Trebuchet MS"/>
                <a:cs typeface="Trebuchet MS"/>
              </a:rPr>
              <a:t>к</a:t>
            </a:r>
            <a:r>
              <a:rPr sz="3250" spc="-175" dirty="0">
                <a:latin typeface="Trebuchet MS"/>
                <a:cs typeface="Trebuchet MS"/>
              </a:rPr>
              <a:t> </a:t>
            </a:r>
            <a:r>
              <a:rPr sz="3250" spc="135" dirty="0">
                <a:latin typeface="Trebuchet MS"/>
                <a:cs typeface="Trebuchet MS"/>
              </a:rPr>
              <a:t>ЕГЭ</a:t>
            </a:r>
            <a:endParaRPr sz="325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3600">
              <a:latin typeface="Trebuchet MS"/>
              <a:cs typeface="Trebuchet MS"/>
            </a:endParaRPr>
          </a:p>
          <a:p>
            <a:pPr marL="12700" marR="5080">
              <a:lnSpc>
                <a:spcPct val="107700"/>
              </a:lnSpc>
            </a:pPr>
            <a:r>
              <a:rPr sz="3250" spc="105" dirty="0">
                <a:latin typeface="Trebuchet MS"/>
                <a:cs typeface="Trebuchet MS"/>
              </a:rPr>
              <a:t>Сделать </a:t>
            </a:r>
            <a:r>
              <a:rPr sz="3250" spc="125" dirty="0">
                <a:latin typeface="Trebuchet MS"/>
                <a:cs typeface="Trebuchet MS"/>
              </a:rPr>
              <a:t>все </a:t>
            </a:r>
            <a:r>
              <a:rPr sz="3250" spc="95" dirty="0">
                <a:latin typeface="Trebuchet MS"/>
                <a:cs typeface="Trebuchet MS"/>
              </a:rPr>
              <a:t>необходимое </a:t>
            </a:r>
            <a:r>
              <a:rPr sz="3250" spc="65" dirty="0">
                <a:latin typeface="Trebuchet MS"/>
                <a:cs typeface="Trebuchet MS"/>
              </a:rPr>
              <a:t>для </a:t>
            </a:r>
            <a:r>
              <a:rPr sz="3250" spc="130" dirty="0">
                <a:latin typeface="Trebuchet MS"/>
                <a:cs typeface="Trebuchet MS"/>
              </a:rPr>
              <a:t>создания </a:t>
            </a:r>
            <a:r>
              <a:rPr sz="3250" spc="170" dirty="0">
                <a:latin typeface="Trebuchet MS"/>
                <a:cs typeface="Trebuchet MS"/>
              </a:rPr>
              <a:t>у </a:t>
            </a:r>
            <a:r>
              <a:rPr sz="3250" spc="175" dirty="0">
                <a:latin typeface="Trebuchet MS"/>
                <a:cs typeface="Trebuchet MS"/>
              </a:rPr>
              <a:t> </a:t>
            </a:r>
            <a:r>
              <a:rPr sz="3250" spc="105" dirty="0">
                <a:latin typeface="Trebuchet MS"/>
                <a:cs typeface="Trebuchet MS"/>
              </a:rPr>
              <a:t>родителей</a:t>
            </a:r>
            <a:r>
              <a:rPr sz="3250" spc="-195" dirty="0">
                <a:latin typeface="Trebuchet MS"/>
                <a:cs typeface="Trebuchet MS"/>
              </a:rPr>
              <a:t> </a:t>
            </a:r>
            <a:r>
              <a:rPr sz="3250" spc="130" dirty="0">
                <a:latin typeface="Trebuchet MS"/>
                <a:cs typeface="Trebuchet MS"/>
              </a:rPr>
              <a:t>и</a:t>
            </a:r>
            <a:r>
              <a:rPr sz="3250" spc="-195" dirty="0">
                <a:latin typeface="Trebuchet MS"/>
                <a:cs typeface="Trebuchet MS"/>
              </a:rPr>
              <a:t> </a:t>
            </a:r>
            <a:r>
              <a:rPr sz="3250" spc="100" dirty="0">
                <a:latin typeface="Trebuchet MS"/>
                <a:cs typeface="Trebuchet MS"/>
              </a:rPr>
              <a:t>детей</a:t>
            </a:r>
            <a:r>
              <a:rPr sz="3250" spc="-190" dirty="0">
                <a:latin typeface="Trebuchet MS"/>
                <a:cs typeface="Trebuchet MS"/>
              </a:rPr>
              <a:t> </a:t>
            </a:r>
            <a:r>
              <a:rPr sz="3250" spc="114" dirty="0">
                <a:latin typeface="Trebuchet MS"/>
                <a:cs typeface="Trebuchet MS"/>
              </a:rPr>
              <a:t>положительной</a:t>
            </a:r>
            <a:r>
              <a:rPr sz="3250" spc="-195" dirty="0">
                <a:latin typeface="Trebuchet MS"/>
                <a:cs typeface="Trebuchet MS"/>
              </a:rPr>
              <a:t> </a:t>
            </a:r>
            <a:r>
              <a:rPr sz="3250" spc="135" dirty="0">
                <a:latin typeface="Trebuchet MS"/>
                <a:cs typeface="Trebuchet MS"/>
              </a:rPr>
              <a:t>мотивации</a:t>
            </a:r>
            <a:endParaRPr sz="325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3600">
              <a:latin typeface="Trebuchet MS"/>
              <a:cs typeface="Trebuchet MS"/>
            </a:endParaRPr>
          </a:p>
          <a:p>
            <a:pPr marL="12700" marR="1277620">
              <a:lnSpc>
                <a:spcPct val="107700"/>
              </a:lnSpc>
            </a:pPr>
            <a:r>
              <a:rPr sz="3250" spc="120" dirty="0">
                <a:latin typeface="Trebuchet MS"/>
                <a:cs typeface="Trebuchet MS"/>
              </a:rPr>
              <a:t>Продумать</a:t>
            </a:r>
            <a:r>
              <a:rPr sz="3250" spc="-204" dirty="0">
                <a:latin typeface="Trebuchet MS"/>
                <a:cs typeface="Trebuchet MS"/>
              </a:rPr>
              <a:t> </a:t>
            </a:r>
            <a:r>
              <a:rPr sz="3250" spc="120" dirty="0">
                <a:latin typeface="Trebuchet MS"/>
                <a:cs typeface="Trebuchet MS"/>
              </a:rPr>
              <a:t>социально-психологическое </a:t>
            </a:r>
            <a:r>
              <a:rPr sz="3250" spc="-965" dirty="0">
                <a:latin typeface="Trebuchet MS"/>
                <a:cs typeface="Trebuchet MS"/>
              </a:rPr>
              <a:t> </a:t>
            </a:r>
            <a:r>
              <a:rPr sz="3250" spc="125" dirty="0">
                <a:latin typeface="Trebuchet MS"/>
                <a:cs typeface="Trebuchet MS"/>
              </a:rPr>
              <a:t>сопровождение</a:t>
            </a:r>
            <a:r>
              <a:rPr sz="3250" spc="-180" dirty="0">
                <a:latin typeface="Trebuchet MS"/>
                <a:cs typeface="Trebuchet MS"/>
              </a:rPr>
              <a:t> </a:t>
            </a:r>
            <a:r>
              <a:rPr sz="3250" spc="120" dirty="0">
                <a:latin typeface="Trebuchet MS"/>
                <a:cs typeface="Trebuchet MS"/>
              </a:rPr>
              <a:t>учащихся</a:t>
            </a:r>
            <a:endParaRPr sz="3250">
              <a:latin typeface="Trebuchet MS"/>
              <a:cs typeface="Trebuchet MS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1687407" y="431748"/>
            <a:ext cx="7700645" cy="15722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2651125">
              <a:lnSpc>
                <a:spcPct val="116599"/>
              </a:lnSpc>
              <a:spcBef>
                <a:spcPts val="100"/>
              </a:spcBef>
            </a:pPr>
            <a:r>
              <a:rPr sz="4350" b="1" spc="660" dirty="0">
                <a:latin typeface="Sitka Banner"/>
                <a:cs typeface="Sitka Banner"/>
              </a:rPr>
              <a:t>Задачи </a:t>
            </a:r>
            <a:r>
              <a:rPr sz="4350" b="1" spc="665" dirty="0">
                <a:latin typeface="Sitka Banner"/>
                <a:cs typeface="Sitka Banner"/>
              </a:rPr>
              <a:t> </a:t>
            </a:r>
            <a:r>
              <a:rPr sz="4350" b="1" spc="610" dirty="0">
                <a:latin typeface="Sitka Banner"/>
                <a:cs typeface="Sitka Banner"/>
              </a:rPr>
              <a:t>классного</a:t>
            </a:r>
            <a:r>
              <a:rPr sz="4350" b="1" spc="65" dirty="0">
                <a:latin typeface="Sitka Banner"/>
                <a:cs typeface="Sitka Banner"/>
              </a:rPr>
              <a:t> </a:t>
            </a:r>
            <a:r>
              <a:rPr sz="4350" b="1" spc="610" dirty="0">
                <a:latin typeface="Sitka Banner"/>
                <a:cs typeface="Sitka Banner"/>
              </a:rPr>
              <a:t>руководителя:</a:t>
            </a:r>
            <a:endParaRPr sz="4350">
              <a:latin typeface="Sitka Banner"/>
              <a:cs typeface="Sitka Banner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04366" y="2849712"/>
            <a:ext cx="9765030" cy="1454150"/>
          </a:xfrm>
          <a:prstGeom prst="rect">
            <a:avLst/>
          </a:prstGeom>
        </p:spPr>
        <p:txBody>
          <a:bodyPr vert="horz" wrap="square" lIns="0" tIns="4699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370"/>
              </a:spcBef>
            </a:pPr>
            <a:r>
              <a:rPr sz="2900" spc="90" dirty="0">
                <a:latin typeface="Trebuchet MS"/>
                <a:cs typeface="Trebuchet MS"/>
              </a:rPr>
              <a:t>Взаимопомощь</a:t>
            </a:r>
            <a:r>
              <a:rPr sz="2900" spc="-175" dirty="0">
                <a:latin typeface="Trebuchet MS"/>
                <a:cs typeface="Trebuchet MS"/>
              </a:rPr>
              <a:t> </a:t>
            </a:r>
            <a:r>
              <a:rPr sz="2900" spc="120" dirty="0">
                <a:latin typeface="Trebuchet MS"/>
                <a:cs typeface="Trebuchet MS"/>
              </a:rPr>
              <a:t>в</a:t>
            </a:r>
            <a:r>
              <a:rPr sz="2900" spc="-175" dirty="0">
                <a:latin typeface="Trebuchet MS"/>
                <a:cs typeface="Trebuchet MS"/>
              </a:rPr>
              <a:t> </a:t>
            </a:r>
            <a:r>
              <a:rPr sz="2900" spc="80" dirty="0">
                <a:latin typeface="Trebuchet MS"/>
                <a:cs typeface="Trebuchet MS"/>
              </a:rPr>
              <a:t>решении</a:t>
            </a:r>
            <a:r>
              <a:rPr sz="2900" spc="-175" dirty="0">
                <a:latin typeface="Trebuchet MS"/>
                <a:cs typeface="Trebuchet MS"/>
              </a:rPr>
              <a:t> </a:t>
            </a:r>
            <a:r>
              <a:rPr sz="2900" spc="100" dirty="0">
                <a:latin typeface="Trebuchet MS"/>
                <a:cs typeface="Trebuchet MS"/>
              </a:rPr>
              <a:t>сложных</a:t>
            </a:r>
            <a:r>
              <a:rPr sz="2900" spc="-170" dirty="0">
                <a:latin typeface="Trebuchet MS"/>
                <a:cs typeface="Trebuchet MS"/>
              </a:rPr>
              <a:t> </a:t>
            </a:r>
            <a:r>
              <a:rPr sz="2900" spc="15" dirty="0">
                <a:latin typeface="Trebuchet MS"/>
                <a:cs typeface="Trebuchet MS"/>
              </a:rPr>
              <a:t>проблем.</a:t>
            </a:r>
            <a:endParaRPr sz="2900">
              <a:latin typeface="Trebuchet MS"/>
              <a:cs typeface="Trebuchet MS"/>
            </a:endParaRPr>
          </a:p>
          <a:p>
            <a:pPr marL="12065" marR="5080" algn="ctr">
              <a:lnSpc>
                <a:spcPts val="3750"/>
              </a:lnSpc>
              <a:spcBef>
                <a:spcPts val="100"/>
              </a:spcBef>
            </a:pPr>
            <a:r>
              <a:rPr sz="2900" spc="110" dirty="0">
                <a:latin typeface="Trebuchet MS"/>
                <a:cs typeface="Trebuchet MS"/>
              </a:rPr>
              <a:t>Заинтересованность</a:t>
            </a:r>
            <a:r>
              <a:rPr sz="2900" spc="-165" dirty="0">
                <a:latin typeface="Trebuchet MS"/>
                <a:cs typeface="Trebuchet MS"/>
              </a:rPr>
              <a:t> </a:t>
            </a:r>
            <a:r>
              <a:rPr sz="2900" spc="120" dirty="0">
                <a:latin typeface="Trebuchet MS"/>
                <a:cs typeface="Trebuchet MS"/>
              </a:rPr>
              <a:t>в</a:t>
            </a:r>
            <a:r>
              <a:rPr sz="2900" spc="-160" dirty="0">
                <a:latin typeface="Trebuchet MS"/>
                <a:cs typeface="Trebuchet MS"/>
              </a:rPr>
              <a:t> </a:t>
            </a:r>
            <a:r>
              <a:rPr sz="2900" spc="114" dirty="0">
                <a:latin typeface="Trebuchet MS"/>
                <a:cs typeface="Trebuchet MS"/>
              </a:rPr>
              <a:t>успешности</a:t>
            </a:r>
            <a:r>
              <a:rPr sz="2900" spc="-160" dirty="0">
                <a:latin typeface="Trebuchet MS"/>
                <a:cs typeface="Trebuchet MS"/>
              </a:rPr>
              <a:t> </a:t>
            </a:r>
            <a:r>
              <a:rPr sz="2900" spc="75" dirty="0">
                <a:latin typeface="Trebuchet MS"/>
                <a:cs typeface="Trebuchet MS"/>
              </a:rPr>
              <a:t>каждого</a:t>
            </a:r>
            <a:r>
              <a:rPr sz="2900" spc="-165" dirty="0">
                <a:latin typeface="Trebuchet MS"/>
                <a:cs typeface="Trebuchet MS"/>
              </a:rPr>
              <a:t> </a:t>
            </a:r>
            <a:r>
              <a:rPr sz="2900" spc="80" dirty="0">
                <a:latin typeface="Trebuchet MS"/>
                <a:cs typeface="Trebuchet MS"/>
              </a:rPr>
              <a:t>ученика</a:t>
            </a:r>
            <a:r>
              <a:rPr sz="2900" spc="-160" dirty="0">
                <a:latin typeface="Trebuchet MS"/>
                <a:cs typeface="Trebuchet MS"/>
              </a:rPr>
              <a:t> </a:t>
            </a:r>
            <a:r>
              <a:rPr sz="2900" spc="100" dirty="0">
                <a:latin typeface="Trebuchet MS"/>
                <a:cs typeface="Trebuchet MS"/>
              </a:rPr>
              <a:t>и </a:t>
            </a:r>
            <a:r>
              <a:rPr sz="2900" spc="-860" dirty="0">
                <a:latin typeface="Trebuchet MS"/>
                <a:cs typeface="Trebuchet MS"/>
              </a:rPr>
              <a:t> </a:t>
            </a:r>
            <a:r>
              <a:rPr sz="2900" spc="140" dirty="0">
                <a:latin typeface="Trebuchet MS"/>
                <a:cs typeface="Trebuchet MS"/>
              </a:rPr>
              <a:t>у</a:t>
            </a:r>
            <a:r>
              <a:rPr sz="2900" spc="-170" dirty="0">
                <a:latin typeface="Trebuchet MS"/>
                <a:cs typeface="Trebuchet MS"/>
              </a:rPr>
              <a:t> </a:t>
            </a:r>
            <a:r>
              <a:rPr sz="2900" spc="85" dirty="0">
                <a:latin typeface="Trebuchet MS"/>
                <a:cs typeface="Trebuchet MS"/>
              </a:rPr>
              <a:t>классного</a:t>
            </a:r>
            <a:r>
              <a:rPr sz="2900" spc="-170" dirty="0">
                <a:latin typeface="Trebuchet MS"/>
                <a:cs typeface="Trebuchet MS"/>
              </a:rPr>
              <a:t> </a:t>
            </a:r>
            <a:r>
              <a:rPr sz="2900" spc="50" dirty="0">
                <a:latin typeface="Trebuchet MS"/>
                <a:cs typeface="Trebuchet MS"/>
              </a:rPr>
              <a:t>руководителя,</a:t>
            </a:r>
            <a:r>
              <a:rPr sz="2900" spc="-165" dirty="0">
                <a:latin typeface="Trebuchet MS"/>
                <a:cs typeface="Trebuchet MS"/>
              </a:rPr>
              <a:t> </a:t>
            </a:r>
            <a:r>
              <a:rPr sz="2900" spc="100" dirty="0">
                <a:latin typeface="Trebuchet MS"/>
                <a:cs typeface="Trebuchet MS"/>
              </a:rPr>
              <a:t>и</a:t>
            </a:r>
            <a:r>
              <a:rPr sz="2900" spc="-170" dirty="0">
                <a:latin typeface="Trebuchet MS"/>
                <a:cs typeface="Trebuchet MS"/>
              </a:rPr>
              <a:t> </a:t>
            </a:r>
            <a:r>
              <a:rPr sz="2900" spc="140" dirty="0">
                <a:latin typeface="Trebuchet MS"/>
                <a:cs typeface="Trebuchet MS"/>
              </a:rPr>
              <a:t>у</a:t>
            </a:r>
            <a:r>
              <a:rPr sz="2900" spc="-165" dirty="0">
                <a:latin typeface="Trebuchet MS"/>
                <a:cs typeface="Trebuchet MS"/>
              </a:rPr>
              <a:t> </a:t>
            </a:r>
            <a:r>
              <a:rPr sz="2900" spc="70" dirty="0">
                <a:latin typeface="Trebuchet MS"/>
                <a:cs typeface="Trebuchet MS"/>
              </a:rPr>
              <a:t>учителя-предметника.</a:t>
            </a:r>
            <a:endParaRPr sz="2900">
              <a:latin typeface="Trebuchet MS"/>
              <a:cs typeface="Trebuchet MS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028861" y="4865253"/>
            <a:ext cx="10315575" cy="1762125"/>
          </a:xfrm>
          <a:custGeom>
            <a:avLst/>
            <a:gdLst/>
            <a:ahLst/>
            <a:cxnLst/>
            <a:rect l="l" t="t" r="r" b="b"/>
            <a:pathLst>
              <a:path w="10315575" h="1762125">
                <a:moveTo>
                  <a:pt x="9983640" y="1762124"/>
                </a:moveTo>
                <a:lnTo>
                  <a:pt x="331611" y="1762124"/>
                </a:lnTo>
                <a:lnTo>
                  <a:pt x="282702" y="1758514"/>
                </a:lnTo>
                <a:lnTo>
                  <a:pt x="235990" y="1748030"/>
                </a:lnTo>
                <a:lnTo>
                  <a:pt x="191993" y="1731191"/>
                </a:lnTo>
                <a:lnTo>
                  <a:pt x="151230" y="1708516"/>
                </a:lnTo>
                <a:lnTo>
                  <a:pt x="114219" y="1680526"/>
                </a:lnTo>
                <a:lnTo>
                  <a:pt x="81480" y="1647739"/>
                </a:lnTo>
                <a:lnTo>
                  <a:pt x="53530" y="1610674"/>
                </a:lnTo>
                <a:lnTo>
                  <a:pt x="30888" y="1569852"/>
                </a:lnTo>
                <a:lnTo>
                  <a:pt x="14074" y="1525791"/>
                </a:lnTo>
                <a:lnTo>
                  <a:pt x="3604" y="1479011"/>
                </a:lnTo>
                <a:lnTo>
                  <a:pt x="0" y="1430032"/>
                </a:lnTo>
                <a:lnTo>
                  <a:pt x="0" y="332092"/>
                </a:lnTo>
                <a:lnTo>
                  <a:pt x="3604" y="283113"/>
                </a:lnTo>
                <a:lnTo>
                  <a:pt x="14074" y="236333"/>
                </a:lnTo>
                <a:lnTo>
                  <a:pt x="30888" y="192272"/>
                </a:lnTo>
                <a:lnTo>
                  <a:pt x="53530" y="151450"/>
                </a:lnTo>
                <a:lnTo>
                  <a:pt x="81480" y="114385"/>
                </a:lnTo>
                <a:lnTo>
                  <a:pt x="114219" y="81598"/>
                </a:lnTo>
                <a:lnTo>
                  <a:pt x="151230" y="53608"/>
                </a:lnTo>
                <a:lnTo>
                  <a:pt x="191993" y="30933"/>
                </a:lnTo>
                <a:lnTo>
                  <a:pt x="235990" y="14094"/>
                </a:lnTo>
                <a:lnTo>
                  <a:pt x="282702" y="3610"/>
                </a:lnTo>
                <a:lnTo>
                  <a:pt x="331611" y="0"/>
                </a:lnTo>
                <a:lnTo>
                  <a:pt x="9983640" y="0"/>
                </a:lnTo>
                <a:lnTo>
                  <a:pt x="10032549" y="3610"/>
                </a:lnTo>
                <a:lnTo>
                  <a:pt x="10079261" y="14094"/>
                </a:lnTo>
                <a:lnTo>
                  <a:pt x="10123257" y="30933"/>
                </a:lnTo>
                <a:lnTo>
                  <a:pt x="10164020" y="53608"/>
                </a:lnTo>
                <a:lnTo>
                  <a:pt x="10201031" y="81598"/>
                </a:lnTo>
                <a:lnTo>
                  <a:pt x="10233771" y="114385"/>
                </a:lnTo>
                <a:lnTo>
                  <a:pt x="10261720" y="151450"/>
                </a:lnTo>
                <a:lnTo>
                  <a:pt x="10284362" y="192272"/>
                </a:lnTo>
                <a:lnTo>
                  <a:pt x="10301177" y="236333"/>
                </a:lnTo>
                <a:lnTo>
                  <a:pt x="10311646" y="283113"/>
                </a:lnTo>
                <a:lnTo>
                  <a:pt x="10315251" y="332092"/>
                </a:lnTo>
                <a:lnTo>
                  <a:pt x="10315251" y="1430032"/>
                </a:lnTo>
                <a:lnTo>
                  <a:pt x="10311646" y="1479011"/>
                </a:lnTo>
                <a:lnTo>
                  <a:pt x="10301177" y="1525791"/>
                </a:lnTo>
                <a:lnTo>
                  <a:pt x="10284362" y="1569852"/>
                </a:lnTo>
                <a:lnTo>
                  <a:pt x="10261720" y="1610674"/>
                </a:lnTo>
                <a:lnTo>
                  <a:pt x="10233771" y="1647739"/>
                </a:lnTo>
                <a:lnTo>
                  <a:pt x="10201031" y="1680526"/>
                </a:lnTo>
                <a:lnTo>
                  <a:pt x="10164020" y="1708516"/>
                </a:lnTo>
                <a:lnTo>
                  <a:pt x="10123257" y="1731191"/>
                </a:lnTo>
                <a:lnTo>
                  <a:pt x="10079261" y="1748030"/>
                </a:lnTo>
                <a:lnTo>
                  <a:pt x="10032549" y="1758514"/>
                </a:lnTo>
                <a:lnTo>
                  <a:pt x="9983640" y="1762124"/>
                </a:lnTo>
                <a:close/>
              </a:path>
            </a:pathLst>
          </a:custGeom>
          <a:solidFill>
            <a:srgbClr val="AAC85B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4" name="object 4"/>
          <p:cNvGrpSpPr/>
          <p:nvPr/>
        </p:nvGrpSpPr>
        <p:grpSpPr>
          <a:xfrm>
            <a:off x="0" y="4789652"/>
            <a:ext cx="18288000" cy="5497830"/>
            <a:chOff x="0" y="4789652"/>
            <a:chExt cx="18288000" cy="5497830"/>
          </a:xfrm>
        </p:grpSpPr>
        <p:pic>
          <p:nvPicPr>
            <p:cNvPr id="5" name="object 5"/>
            <p:cNvPicPr/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364519" y="4789652"/>
              <a:ext cx="5917730" cy="5497347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8918135"/>
              <a:ext cx="18288000" cy="1369060"/>
            </a:xfrm>
            <a:custGeom>
              <a:avLst/>
              <a:gdLst/>
              <a:ahLst/>
              <a:cxnLst/>
              <a:rect l="l" t="t" r="r" b="b"/>
              <a:pathLst>
                <a:path w="18288000" h="1369059">
                  <a:moveTo>
                    <a:pt x="0" y="0"/>
                  </a:moveTo>
                  <a:lnTo>
                    <a:pt x="18287999" y="0"/>
                  </a:lnTo>
                  <a:lnTo>
                    <a:pt x="18287999" y="1368864"/>
                  </a:lnTo>
                  <a:lnTo>
                    <a:pt x="0" y="13688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3653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028965" y="6966730"/>
              <a:ext cx="10315575" cy="1819275"/>
            </a:xfrm>
            <a:custGeom>
              <a:avLst/>
              <a:gdLst/>
              <a:ahLst/>
              <a:cxnLst/>
              <a:rect l="l" t="t" r="r" b="b"/>
              <a:pathLst>
                <a:path w="10315575" h="1819275">
                  <a:moveTo>
                    <a:pt x="9983438" y="1819275"/>
                  </a:moveTo>
                  <a:lnTo>
                    <a:pt x="331604" y="1819275"/>
                  </a:lnTo>
                  <a:lnTo>
                    <a:pt x="282696" y="1815667"/>
                  </a:lnTo>
                  <a:lnTo>
                    <a:pt x="235985" y="1805190"/>
                  </a:lnTo>
                  <a:lnTo>
                    <a:pt x="191989" y="1788363"/>
                  </a:lnTo>
                  <a:lnTo>
                    <a:pt x="151227" y="1765705"/>
                  </a:lnTo>
                  <a:lnTo>
                    <a:pt x="114217" y="1737735"/>
                  </a:lnTo>
                  <a:lnTo>
                    <a:pt x="81478" y="1704971"/>
                  </a:lnTo>
                  <a:lnTo>
                    <a:pt x="53529" y="1667933"/>
                  </a:lnTo>
                  <a:lnTo>
                    <a:pt x="30888" y="1627141"/>
                  </a:lnTo>
                  <a:lnTo>
                    <a:pt x="14073" y="1583111"/>
                  </a:lnTo>
                  <a:lnTo>
                    <a:pt x="3604" y="1536365"/>
                  </a:lnTo>
                  <a:lnTo>
                    <a:pt x="0" y="1487421"/>
                  </a:lnTo>
                  <a:lnTo>
                    <a:pt x="0" y="331853"/>
                  </a:lnTo>
                  <a:lnTo>
                    <a:pt x="3604" y="282909"/>
                  </a:lnTo>
                  <a:lnTo>
                    <a:pt x="14073" y="236163"/>
                  </a:lnTo>
                  <a:lnTo>
                    <a:pt x="30888" y="192134"/>
                  </a:lnTo>
                  <a:lnTo>
                    <a:pt x="53529" y="151341"/>
                  </a:lnTo>
                  <a:lnTo>
                    <a:pt x="81478" y="114303"/>
                  </a:lnTo>
                  <a:lnTo>
                    <a:pt x="114217" y="81539"/>
                  </a:lnTo>
                  <a:lnTo>
                    <a:pt x="151227" y="53569"/>
                  </a:lnTo>
                  <a:lnTo>
                    <a:pt x="191989" y="30911"/>
                  </a:lnTo>
                  <a:lnTo>
                    <a:pt x="235985" y="14084"/>
                  </a:lnTo>
                  <a:lnTo>
                    <a:pt x="282696" y="3607"/>
                  </a:lnTo>
                  <a:lnTo>
                    <a:pt x="331604" y="0"/>
                  </a:lnTo>
                  <a:lnTo>
                    <a:pt x="9983438" y="0"/>
                  </a:lnTo>
                  <a:lnTo>
                    <a:pt x="10032346" y="3607"/>
                  </a:lnTo>
                  <a:lnTo>
                    <a:pt x="10079057" y="14084"/>
                  </a:lnTo>
                  <a:lnTo>
                    <a:pt x="10123053" y="30911"/>
                  </a:lnTo>
                  <a:lnTo>
                    <a:pt x="10163815" y="53569"/>
                  </a:lnTo>
                  <a:lnTo>
                    <a:pt x="10200825" y="81539"/>
                  </a:lnTo>
                  <a:lnTo>
                    <a:pt x="10233564" y="114303"/>
                  </a:lnTo>
                  <a:lnTo>
                    <a:pt x="10261513" y="151341"/>
                  </a:lnTo>
                  <a:lnTo>
                    <a:pt x="10284154" y="192134"/>
                  </a:lnTo>
                  <a:lnTo>
                    <a:pt x="10300968" y="236163"/>
                  </a:lnTo>
                  <a:lnTo>
                    <a:pt x="10311437" y="282909"/>
                  </a:lnTo>
                  <a:lnTo>
                    <a:pt x="10315042" y="331853"/>
                  </a:lnTo>
                  <a:lnTo>
                    <a:pt x="10315042" y="1487421"/>
                  </a:lnTo>
                  <a:lnTo>
                    <a:pt x="10311437" y="1536365"/>
                  </a:lnTo>
                  <a:lnTo>
                    <a:pt x="10300968" y="1583111"/>
                  </a:lnTo>
                  <a:lnTo>
                    <a:pt x="10284154" y="1627141"/>
                  </a:lnTo>
                  <a:lnTo>
                    <a:pt x="10261513" y="1667933"/>
                  </a:lnTo>
                  <a:lnTo>
                    <a:pt x="10233564" y="1704971"/>
                  </a:lnTo>
                  <a:lnTo>
                    <a:pt x="10200825" y="1737735"/>
                  </a:lnTo>
                  <a:lnTo>
                    <a:pt x="10163815" y="1765705"/>
                  </a:lnTo>
                  <a:lnTo>
                    <a:pt x="10123053" y="1788363"/>
                  </a:lnTo>
                  <a:lnTo>
                    <a:pt x="10079057" y="1805190"/>
                  </a:lnTo>
                  <a:lnTo>
                    <a:pt x="10032346" y="1815667"/>
                  </a:lnTo>
                  <a:lnTo>
                    <a:pt x="9983438" y="1819275"/>
                  </a:lnTo>
                  <a:close/>
                </a:path>
              </a:pathLst>
            </a:custGeom>
            <a:solidFill>
              <a:srgbClr val="AAC85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12143954" y="1430253"/>
            <a:ext cx="5238750" cy="2921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ctr">
              <a:lnSpc>
                <a:spcPct val="108000"/>
              </a:lnSpc>
              <a:spcBef>
                <a:spcPts val="95"/>
              </a:spcBef>
            </a:pPr>
            <a:r>
              <a:rPr sz="4400" b="1" spc="695" dirty="0">
                <a:latin typeface="Sitka Banner"/>
                <a:cs typeface="Sitka Banner"/>
              </a:rPr>
              <a:t>Эффективность</a:t>
            </a:r>
            <a:r>
              <a:rPr sz="4400" b="1" spc="80" dirty="0">
                <a:latin typeface="Sitka Banner"/>
                <a:cs typeface="Sitka Banner"/>
              </a:rPr>
              <a:t> </a:t>
            </a:r>
            <a:r>
              <a:rPr sz="4400" b="1" spc="20" dirty="0">
                <a:latin typeface="Sitka Banner"/>
                <a:cs typeface="Sitka Banner"/>
              </a:rPr>
              <a:t>- </a:t>
            </a:r>
            <a:r>
              <a:rPr sz="4400" b="1" spc="-985" dirty="0">
                <a:latin typeface="Sitka Banner"/>
                <a:cs typeface="Sitka Banner"/>
              </a:rPr>
              <a:t> </a:t>
            </a:r>
            <a:r>
              <a:rPr sz="4400" b="1" spc="590" dirty="0">
                <a:latin typeface="Sitka Banner"/>
                <a:cs typeface="Sitka Banner"/>
              </a:rPr>
              <a:t>это </a:t>
            </a:r>
            <a:r>
              <a:rPr sz="4400" b="1" spc="595" dirty="0">
                <a:latin typeface="Sitka Banner"/>
                <a:cs typeface="Sitka Banner"/>
              </a:rPr>
              <a:t> </a:t>
            </a:r>
            <a:r>
              <a:rPr sz="4400" b="1" spc="615" dirty="0">
                <a:latin typeface="Sitka Banner"/>
                <a:cs typeface="Sitka Banner"/>
              </a:rPr>
              <a:t>согласованность </a:t>
            </a:r>
            <a:r>
              <a:rPr sz="4400" b="1" spc="-990" dirty="0">
                <a:latin typeface="Sitka Banner"/>
                <a:cs typeface="Sitka Banner"/>
              </a:rPr>
              <a:t> </a:t>
            </a:r>
            <a:r>
              <a:rPr sz="4400" b="1" spc="705" dirty="0">
                <a:latin typeface="Sitka Banner"/>
                <a:cs typeface="Sitka Banner"/>
              </a:rPr>
              <a:t>действий</a:t>
            </a:r>
            <a:endParaRPr sz="4400">
              <a:latin typeface="Sitka Banner"/>
              <a:cs typeface="Sitka Banner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1795585" y="943456"/>
            <a:ext cx="8903970" cy="103505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748915" marR="5080" indent="-2736850">
              <a:lnSpc>
                <a:spcPct val="106900"/>
              </a:lnSpc>
              <a:spcBef>
                <a:spcPts val="95"/>
              </a:spcBef>
            </a:pPr>
            <a:r>
              <a:rPr sz="3100" spc="110" dirty="0"/>
              <a:t>Полная</a:t>
            </a:r>
            <a:r>
              <a:rPr sz="3100" spc="-175" dirty="0"/>
              <a:t> </a:t>
            </a:r>
            <a:r>
              <a:rPr sz="3100" spc="85" dirty="0"/>
              <a:t>информированность</a:t>
            </a:r>
            <a:r>
              <a:rPr sz="3100" spc="-170" dirty="0"/>
              <a:t> </a:t>
            </a:r>
            <a:r>
              <a:rPr sz="3100" spc="95" dirty="0"/>
              <a:t>об</a:t>
            </a:r>
            <a:r>
              <a:rPr sz="3100" spc="-170" dirty="0"/>
              <a:t> </a:t>
            </a:r>
            <a:r>
              <a:rPr sz="3100" spc="110" dirty="0"/>
              <a:t>организации</a:t>
            </a:r>
            <a:r>
              <a:rPr sz="3100" spc="-170" dirty="0"/>
              <a:t> </a:t>
            </a:r>
            <a:r>
              <a:rPr sz="3100" spc="105" dirty="0"/>
              <a:t>и </a:t>
            </a:r>
            <a:r>
              <a:rPr sz="3100" spc="-919" dirty="0"/>
              <a:t> </a:t>
            </a:r>
            <a:r>
              <a:rPr sz="3100" spc="100" dirty="0"/>
              <a:t>результатах</a:t>
            </a:r>
            <a:r>
              <a:rPr sz="3100" spc="-180" dirty="0"/>
              <a:t> </a:t>
            </a:r>
            <a:r>
              <a:rPr sz="3100" spc="45" dirty="0"/>
              <a:t>УВП.</a:t>
            </a:r>
            <a:endParaRPr sz="3100"/>
          </a:p>
        </p:txBody>
      </p:sp>
      <p:sp>
        <p:nvSpPr>
          <p:cNvPr id="10" name="object 10"/>
          <p:cNvSpPr txBox="1"/>
          <p:nvPr/>
        </p:nvSpPr>
        <p:spPr>
          <a:xfrm>
            <a:off x="1512010" y="5386346"/>
            <a:ext cx="9471025" cy="4978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100" spc="110" dirty="0">
                <a:latin typeface="Trebuchet MS"/>
                <a:cs typeface="Trebuchet MS"/>
              </a:rPr>
              <a:t>Совместное</a:t>
            </a:r>
            <a:r>
              <a:rPr sz="3100" spc="-185" dirty="0">
                <a:latin typeface="Trebuchet MS"/>
                <a:cs typeface="Trebuchet MS"/>
              </a:rPr>
              <a:t> </a:t>
            </a:r>
            <a:r>
              <a:rPr sz="3100" spc="75" dirty="0">
                <a:latin typeface="Trebuchet MS"/>
                <a:cs typeface="Trebuchet MS"/>
              </a:rPr>
              <a:t>решение</a:t>
            </a:r>
            <a:r>
              <a:rPr sz="3100" spc="-185" dirty="0">
                <a:latin typeface="Trebuchet MS"/>
                <a:cs typeface="Trebuchet MS"/>
              </a:rPr>
              <a:t> </a:t>
            </a:r>
            <a:r>
              <a:rPr sz="3100" spc="130" dirty="0">
                <a:latin typeface="Trebuchet MS"/>
                <a:cs typeface="Trebuchet MS"/>
              </a:rPr>
              <a:t>в</a:t>
            </a:r>
            <a:r>
              <a:rPr sz="3100" spc="-185" dirty="0">
                <a:latin typeface="Trebuchet MS"/>
                <a:cs typeface="Trebuchet MS"/>
              </a:rPr>
              <a:t> </a:t>
            </a:r>
            <a:r>
              <a:rPr sz="3100" spc="85" dirty="0">
                <a:latin typeface="Trebuchet MS"/>
                <a:cs typeface="Trebuchet MS"/>
              </a:rPr>
              <a:t>преодолении</a:t>
            </a:r>
            <a:r>
              <a:rPr sz="3100" spc="-180" dirty="0">
                <a:latin typeface="Trebuchet MS"/>
                <a:cs typeface="Trebuchet MS"/>
              </a:rPr>
              <a:t> </a:t>
            </a:r>
            <a:r>
              <a:rPr sz="3100" spc="75" dirty="0">
                <a:latin typeface="Trebuchet MS"/>
                <a:cs typeface="Trebuchet MS"/>
              </a:rPr>
              <a:t>трудностей.</a:t>
            </a:r>
            <a:endParaRPr sz="3100">
              <a:latin typeface="Trebuchet MS"/>
              <a:cs typeface="Trebuchet M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555857" y="7084583"/>
            <a:ext cx="9140190" cy="153987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-635" algn="ctr">
              <a:lnSpc>
                <a:spcPct val="106900"/>
              </a:lnSpc>
              <a:spcBef>
                <a:spcPts val="95"/>
              </a:spcBef>
            </a:pPr>
            <a:r>
              <a:rPr sz="3100" spc="130" dirty="0">
                <a:latin typeface="Trebuchet MS"/>
                <a:cs typeface="Trebuchet MS"/>
              </a:rPr>
              <a:t>Анализ </a:t>
            </a:r>
            <a:r>
              <a:rPr sz="3100" spc="105" dirty="0">
                <a:latin typeface="Trebuchet MS"/>
                <a:cs typeface="Trebuchet MS"/>
              </a:rPr>
              <a:t>результатов и совместная </a:t>
            </a:r>
            <a:r>
              <a:rPr sz="3100" spc="114" dirty="0">
                <a:latin typeface="Trebuchet MS"/>
                <a:cs typeface="Trebuchet MS"/>
              </a:rPr>
              <a:t>работа </a:t>
            </a:r>
            <a:r>
              <a:rPr sz="3100" spc="160" dirty="0">
                <a:latin typeface="Trebuchet MS"/>
                <a:cs typeface="Trebuchet MS"/>
              </a:rPr>
              <a:t>с </a:t>
            </a:r>
            <a:r>
              <a:rPr sz="3100" spc="165" dirty="0">
                <a:latin typeface="Trebuchet MS"/>
                <a:cs typeface="Trebuchet MS"/>
              </a:rPr>
              <a:t> </a:t>
            </a:r>
            <a:r>
              <a:rPr sz="3100" spc="25" dirty="0">
                <a:latin typeface="Trebuchet MS"/>
                <a:cs typeface="Trebuchet MS"/>
              </a:rPr>
              <a:t>классом,</a:t>
            </a:r>
            <a:r>
              <a:rPr sz="3100" spc="-180" dirty="0">
                <a:latin typeface="Trebuchet MS"/>
                <a:cs typeface="Trebuchet MS"/>
              </a:rPr>
              <a:t> </a:t>
            </a:r>
            <a:r>
              <a:rPr sz="3100" spc="90" dirty="0">
                <a:latin typeface="Trebuchet MS"/>
                <a:cs typeface="Trebuchet MS"/>
              </a:rPr>
              <a:t>индивидуальная</a:t>
            </a:r>
            <a:r>
              <a:rPr sz="3100" spc="-175" dirty="0">
                <a:latin typeface="Trebuchet MS"/>
                <a:cs typeface="Trebuchet MS"/>
              </a:rPr>
              <a:t> </a:t>
            </a:r>
            <a:r>
              <a:rPr sz="3100" spc="75" dirty="0">
                <a:latin typeface="Trebuchet MS"/>
                <a:cs typeface="Trebuchet MS"/>
              </a:rPr>
              <a:t>беседа</a:t>
            </a:r>
            <a:r>
              <a:rPr sz="3100" spc="-175" dirty="0">
                <a:latin typeface="Trebuchet MS"/>
                <a:cs typeface="Trebuchet MS"/>
              </a:rPr>
              <a:t> </a:t>
            </a:r>
            <a:r>
              <a:rPr sz="3100" spc="160" dirty="0">
                <a:latin typeface="Trebuchet MS"/>
                <a:cs typeface="Trebuchet MS"/>
              </a:rPr>
              <a:t>с</a:t>
            </a:r>
            <a:r>
              <a:rPr sz="3100" spc="-175" dirty="0">
                <a:latin typeface="Trebuchet MS"/>
                <a:cs typeface="Trebuchet MS"/>
              </a:rPr>
              <a:t> </a:t>
            </a:r>
            <a:r>
              <a:rPr sz="3100" spc="65" dirty="0">
                <a:latin typeface="Trebuchet MS"/>
                <a:cs typeface="Trebuchet MS"/>
              </a:rPr>
              <a:t>отдельными </a:t>
            </a:r>
            <a:r>
              <a:rPr sz="3100" spc="-919" dirty="0">
                <a:latin typeface="Trebuchet MS"/>
                <a:cs typeface="Trebuchet MS"/>
              </a:rPr>
              <a:t> </a:t>
            </a:r>
            <a:r>
              <a:rPr sz="3100" spc="80" dirty="0">
                <a:latin typeface="Trebuchet MS"/>
                <a:cs typeface="Trebuchet MS"/>
              </a:rPr>
              <a:t>учениками</a:t>
            </a:r>
            <a:r>
              <a:rPr sz="3100" spc="-180" dirty="0">
                <a:latin typeface="Trebuchet MS"/>
                <a:cs typeface="Trebuchet MS"/>
              </a:rPr>
              <a:t> </a:t>
            </a:r>
            <a:r>
              <a:rPr sz="3100" spc="105" dirty="0">
                <a:latin typeface="Trebuchet MS"/>
                <a:cs typeface="Trebuchet MS"/>
              </a:rPr>
              <a:t>и</a:t>
            </a:r>
            <a:r>
              <a:rPr sz="3100" spc="-175" dirty="0">
                <a:latin typeface="Trebuchet MS"/>
                <a:cs typeface="Trebuchet MS"/>
              </a:rPr>
              <a:t> </a:t>
            </a:r>
            <a:r>
              <a:rPr sz="3100" spc="95" dirty="0">
                <a:latin typeface="Trebuchet MS"/>
                <a:cs typeface="Trebuchet MS"/>
              </a:rPr>
              <a:t>их</a:t>
            </a:r>
            <a:r>
              <a:rPr sz="3100" spc="-180" dirty="0">
                <a:latin typeface="Trebuchet MS"/>
                <a:cs typeface="Trebuchet MS"/>
              </a:rPr>
              <a:t> </a:t>
            </a:r>
            <a:r>
              <a:rPr sz="3100" spc="35" dirty="0">
                <a:latin typeface="Trebuchet MS"/>
                <a:cs typeface="Trebuchet MS"/>
              </a:rPr>
              <a:t>родителями.</a:t>
            </a:r>
            <a:endParaRPr sz="31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441074" y="1409700"/>
            <a:ext cx="7336790" cy="32543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4785" algn="ctr">
              <a:lnSpc>
                <a:spcPct val="100000"/>
              </a:lnSpc>
              <a:spcBef>
                <a:spcPts val="100"/>
              </a:spcBef>
            </a:pPr>
            <a:r>
              <a:rPr sz="5600" b="1" spc="110" dirty="0">
                <a:latin typeface="Roboto Bk"/>
                <a:cs typeface="Roboto Bk"/>
              </a:rPr>
              <a:t>Психолог</a:t>
            </a:r>
            <a:endParaRPr sz="5600" dirty="0">
              <a:latin typeface="Roboto Bk"/>
              <a:cs typeface="Roboto Bk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9950" dirty="0">
              <a:latin typeface="Roboto Bk"/>
              <a:cs typeface="Roboto Bk"/>
            </a:endParaRPr>
          </a:p>
          <a:p>
            <a:pPr algn="ctr">
              <a:lnSpc>
                <a:spcPct val="100000"/>
              </a:lnSpc>
            </a:pPr>
            <a:r>
              <a:rPr sz="5600" b="1" spc="125" dirty="0">
                <a:latin typeface="Roboto Bk"/>
                <a:cs typeface="Roboto Bk"/>
              </a:rPr>
              <a:t>Социальный</a:t>
            </a:r>
            <a:r>
              <a:rPr sz="5600" b="1" spc="20" dirty="0">
                <a:latin typeface="Roboto Bk"/>
                <a:cs typeface="Roboto Bk"/>
              </a:rPr>
              <a:t> </a:t>
            </a:r>
            <a:r>
              <a:rPr sz="5600" b="1" spc="50" dirty="0">
                <a:latin typeface="Roboto Bk"/>
                <a:cs typeface="Roboto Bk"/>
              </a:rPr>
              <a:t>педагог</a:t>
            </a:r>
            <a:endParaRPr sz="5600" dirty="0">
              <a:latin typeface="Roboto Bk"/>
              <a:cs typeface="Roboto Bk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176235" y="3491977"/>
            <a:ext cx="6410325" cy="3829050"/>
          </a:xfrm>
          <a:custGeom>
            <a:avLst/>
            <a:gdLst/>
            <a:ahLst/>
            <a:cxnLst/>
            <a:rect l="l" t="t" r="r" b="b"/>
            <a:pathLst>
              <a:path w="6410325" h="3829050">
                <a:moveTo>
                  <a:pt x="6042110" y="3829049"/>
                </a:moveTo>
                <a:lnTo>
                  <a:pt x="368082" y="3829049"/>
                </a:lnTo>
                <a:lnTo>
                  <a:pt x="322002" y="3826178"/>
                </a:lnTo>
                <a:lnTo>
                  <a:pt x="277604" y="3817795"/>
                </a:lnTo>
                <a:lnTo>
                  <a:pt x="235238" y="3804249"/>
                </a:lnTo>
                <a:lnTo>
                  <a:pt x="195251" y="3785889"/>
                </a:lnTo>
                <a:lnTo>
                  <a:pt x="157992" y="3763062"/>
                </a:lnTo>
                <a:lnTo>
                  <a:pt x="123811" y="3736118"/>
                </a:lnTo>
                <a:lnTo>
                  <a:pt x="93055" y="3705403"/>
                </a:lnTo>
                <a:lnTo>
                  <a:pt x="66075" y="3671268"/>
                </a:lnTo>
                <a:lnTo>
                  <a:pt x="43218" y="3634059"/>
                </a:lnTo>
                <a:lnTo>
                  <a:pt x="24833" y="3594125"/>
                </a:lnTo>
                <a:lnTo>
                  <a:pt x="11269" y="3551815"/>
                </a:lnTo>
                <a:lnTo>
                  <a:pt x="2875" y="3507476"/>
                </a:lnTo>
                <a:lnTo>
                  <a:pt x="0" y="3461458"/>
                </a:lnTo>
                <a:lnTo>
                  <a:pt x="0" y="367591"/>
                </a:lnTo>
                <a:lnTo>
                  <a:pt x="2875" y="321573"/>
                </a:lnTo>
                <a:lnTo>
                  <a:pt x="11269" y="277234"/>
                </a:lnTo>
                <a:lnTo>
                  <a:pt x="24833" y="234924"/>
                </a:lnTo>
                <a:lnTo>
                  <a:pt x="43218" y="194990"/>
                </a:lnTo>
                <a:lnTo>
                  <a:pt x="66075" y="157781"/>
                </a:lnTo>
                <a:lnTo>
                  <a:pt x="93055" y="123645"/>
                </a:lnTo>
                <a:lnTo>
                  <a:pt x="123811" y="92931"/>
                </a:lnTo>
                <a:lnTo>
                  <a:pt x="157992" y="65987"/>
                </a:lnTo>
                <a:lnTo>
                  <a:pt x="195251" y="43160"/>
                </a:lnTo>
                <a:lnTo>
                  <a:pt x="235238" y="24800"/>
                </a:lnTo>
                <a:lnTo>
                  <a:pt x="277604" y="11254"/>
                </a:lnTo>
                <a:lnTo>
                  <a:pt x="322002" y="2871"/>
                </a:lnTo>
                <a:lnTo>
                  <a:pt x="368082" y="0"/>
                </a:lnTo>
                <a:lnTo>
                  <a:pt x="6042110" y="0"/>
                </a:lnTo>
                <a:lnTo>
                  <a:pt x="6088190" y="2871"/>
                </a:lnTo>
                <a:lnTo>
                  <a:pt x="6132588" y="11254"/>
                </a:lnTo>
                <a:lnTo>
                  <a:pt x="6174954" y="24800"/>
                </a:lnTo>
                <a:lnTo>
                  <a:pt x="6214941" y="43160"/>
                </a:lnTo>
                <a:lnTo>
                  <a:pt x="6252200" y="65987"/>
                </a:lnTo>
                <a:lnTo>
                  <a:pt x="6286381" y="92931"/>
                </a:lnTo>
                <a:lnTo>
                  <a:pt x="6317137" y="123645"/>
                </a:lnTo>
                <a:lnTo>
                  <a:pt x="6344117" y="157781"/>
                </a:lnTo>
                <a:lnTo>
                  <a:pt x="6366974" y="194990"/>
                </a:lnTo>
                <a:lnTo>
                  <a:pt x="6385359" y="234924"/>
                </a:lnTo>
                <a:lnTo>
                  <a:pt x="6398923" y="277234"/>
                </a:lnTo>
                <a:lnTo>
                  <a:pt x="6407317" y="321573"/>
                </a:lnTo>
                <a:lnTo>
                  <a:pt x="6410192" y="367591"/>
                </a:lnTo>
                <a:lnTo>
                  <a:pt x="6410192" y="3461458"/>
                </a:lnTo>
                <a:lnTo>
                  <a:pt x="6407317" y="3507476"/>
                </a:lnTo>
                <a:lnTo>
                  <a:pt x="6398923" y="3551815"/>
                </a:lnTo>
                <a:lnTo>
                  <a:pt x="6385359" y="3594125"/>
                </a:lnTo>
                <a:lnTo>
                  <a:pt x="6366974" y="3634059"/>
                </a:lnTo>
                <a:lnTo>
                  <a:pt x="6344117" y="3671268"/>
                </a:lnTo>
                <a:lnTo>
                  <a:pt x="6317137" y="3705403"/>
                </a:lnTo>
                <a:lnTo>
                  <a:pt x="6286381" y="3736118"/>
                </a:lnTo>
                <a:lnTo>
                  <a:pt x="6252200" y="3763062"/>
                </a:lnTo>
                <a:lnTo>
                  <a:pt x="6214941" y="3785889"/>
                </a:lnTo>
                <a:lnTo>
                  <a:pt x="6174954" y="3804249"/>
                </a:lnTo>
                <a:lnTo>
                  <a:pt x="6132588" y="3817795"/>
                </a:lnTo>
                <a:lnTo>
                  <a:pt x="6088190" y="3826178"/>
                </a:lnTo>
                <a:lnTo>
                  <a:pt x="6042110" y="3829049"/>
                </a:lnTo>
                <a:close/>
              </a:path>
            </a:pathLst>
          </a:custGeom>
          <a:solidFill>
            <a:srgbClr val="FFB9B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547051" y="3961469"/>
            <a:ext cx="287401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50" dirty="0"/>
              <a:t>Общий</a:t>
            </a:r>
            <a:r>
              <a:rPr sz="3600" spc="-225" dirty="0"/>
              <a:t> </a:t>
            </a:r>
            <a:r>
              <a:rPr sz="3600" spc="85" dirty="0"/>
              <a:t>обзор</a:t>
            </a:r>
            <a:endParaRPr sz="3600"/>
          </a:p>
        </p:txBody>
      </p:sp>
      <p:sp>
        <p:nvSpPr>
          <p:cNvPr id="4" name="object 4"/>
          <p:cNvSpPr txBox="1"/>
          <p:nvPr/>
        </p:nvSpPr>
        <p:spPr>
          <a:xfrm>
            <a:off x="4547051" y="4878053"/>
            <a:ext cx="5753100" cy="15875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6800"/>
              </a:lnSpc>
              <a:spcBef>
                <a:spcPts val="100"/>
              </a:spcBef>
            </a:pPr>
            <a:r>
              <a:rPr sz="2400" dirty="0">
                <a:latin typeface="Trebuchet MS"/>
                <a:cs typeface="Trebuchet MS"/>
              </a:rPr>
              <a:t>Легко </a:t>
            </a:r>
            <a:r>
              <a:rPr sz="2400" spc="55" dirty="0">
                <a:latin typeface="Trebuchet MS"/>
                <a:cs typeface="Trebuchet MS"/>
              </a:rPr>
              <a:t>создайте и </a:t>
            </a:r>
            <a:r>
              <a:rPr sz="2400" spc="50" dirty="0">
                <a:latin typeface="Trebuchet MS"/>
                <a:cs typeface="Trebuchet MS"/>
              </a:rPr>
              <a:t>удивите </a:t>
            </a:r>
            <a:r>
              <a:rPr sz="2400" spc="40" dirty="0">
                <a:latin typeface="Trebuchet MS"/>
                <a:cs typeface="Trebuchet MS"/>
              </a:rPr>
              <a:t>всех </a:t>
            </a:r>
            <a:r>
              <a:rPr sz="2400" spc="90" dirty="0">
                <a:latin typeface="Trebuchet MS"/>
                <a:cs typeface="Trebuchet MS"/>
              </a:rPr>
              <a:t>с </a:t>
            </a:r>
            <a:r>
              <a:rPr sz="2400" spc="95" dirty="0">
                <a:latin typeface="Trebuchet MS"/>
                <a:cs typeface="Trebuchet MS"/>
              </a:rPr>
              <a:t> </a:t>
            </a:r>
            <a:r>
              <a:rPr sz="2400" spc="45" dirty="0">
                <a:latin typeface="Trebuchet MS"/>
                <a:cs typeface="Trebuchet MS"/>
              </a:rPr>
              <a:t>презентациями </a:t>
            </a:r>
            <a:r>
              <a:rPr sz="2400" spc="10" dirty="0">
                <a:latin typeface="Trebuchet MS"/>
                <a:cs typeface="Trebuchet MS"/>
              </a:rPr>
              <a:t>Canva. </a:t>
            </a:r>
            <a:r>
              <a:rPr sz="2400" spc="45" dirty="0">
                <a:latin typeface="Trebuchet MS"/>
                <a:cs typeface="Trebuchet MS"/>
              </a:rPr>
              <a:t>Выберите </a:t>
            </a:r>
            <a:r>
              <a:rPr sz="2400" spc="70" dirty="0">
                <a:latin typeface="Trebuchet MS"/>
                <a:cs typeface="Trebuchet MS"/>
              </a:rPr>
              <a:t>из </a:t>
            </a:r>
            <a:r>
              <a:rPr sz="2400" spc="75" dirty="0">
                <a:latin typeface="Trebuchet MS"/>
                <a:cs typeface="Trebuchet MS"/>
              </a:rPr>
              <a:t> </a:t>
            </a:r>
            <a:r>
              <a:rPr sz="2400" spc="15" dirty="0">
                <a:latin typeface="Trebuchet MS"/>
                <a:cs typeface="Trebuchet MS"/>
              </a:rPr>
              <a:t>более</a:t>
            </a:r>
            <a:r>
              <a:rPr sz="2400" spc="-114" dirty="0">
                <a:latin typeface="Trebuchet MS"/>
                <a:cs typeface="Trebuchet MS"/>
              </a:rPr>
              <a:t> </a:t>
            </a:r>
            <a:r>
              <a:rPr sz="2400" spc="25" dirty="0">
                <a:latin typeface="Trebuchet MS"/>
                <a:cs typeface="Trebuchet MS"/>
              </a:rPr>
              <a:t>тысячи</a:t>
            </a:r>
            <a:r>
              <a:rPr sz="2400" spc="-114" dirty="0">
                <a:latin typeface="Trebuchet MS"/>
                <a:cs typeface="Trebuchet MS"/>
              </a:rPr>
              <a:t> </a:t>
            </a:r>
            <a:r>
              <a:rPr sz="2400" spc="5" dirty="0">
                <a:latin typeface="Trebuchet MS"/>
                <a:cs typeface="Trebuchet MS"/>
              </a:rPr>
              <a:t>шаблонов,</a:t>
            </a:r>
            <a:r>
              <a:rPr sz="2400" spc="-114" dirty="0">
                <a:latin typeface="Trebuchet MS"/>
                <a:cs typeface="Trebuchet MS"/>
              </a:rPr>
              <a:t> </a:t>
            </a:r>
            <a:r>
              <a:rPr sz="2400" spc="45" dirty="0">
                <a:latin typeface="Trebuchet MS"/>
                <a:cs typeface="Trebuchet MS"/>
              </a:rPr>
              <a:t>созданных</a:t>
            </a:r>
            <a:r>
              <a:rPr sz="2400" spc="-114" dirty="0">
                <a:latin typeface="Trebuchet MS"/>
                <a:cs typeface="Trebuchet MS"/>
              </a:rPr>
              <a:t> </a:t>
            </a:r>
            <a:r>
              <a:rPr sz="2400" spc="-10" dirty="0">
                <a:latin typeface="Trebuchet MS"/>
                <a:cs typeface="Trebuchet MS"/>
              </a:rPr>
              <a:t>для </a:t>
            </a:r>
            <a:r>
              <a:rPr sz="2400" spc="-710" dirty="0">
                <a:latin typeface="Trebuchet MS"/>
                <a:cs typeface="Trebuchet MS"/>
              </a:rPr>
              <a:t> </a:t>
            </a:r>
            <a:r>
              <a:rPr sz="2400" spc="45" dirty="0">
                <a:latin typeface="Trebuchet MS"/>
                <a:cs typeface="Trebuchet MS"/>
              </a:rPr>
              <a:t>любой</a:t>
            </a:r>
            <a:r>
              <a:rPr sz="2400" spc="-110" dirty="0">
                <a:latin typeface="Trebuchet MS"/>
                <a:cs typeface="Trebuchet MS"/>
              </a:rPr>
              <a:t> </a:t>
            </a:r>
            <a:r>
              <a:rPr sz="2400" spc="40" dirty="0">
                <a:latin typeface="Trebuchet MS"/>
                <a:cs typeface="Trebuchet MS"/>
              </a:rPr>
              <a:t>цели</a:t>
            </a:r>
            <a:r>
              <a:rPr sz="2400" spc="-105" dirty="0">
                <a:latin typeface="Trebuchet MS"/>
                <a:cs typeface="Trebuchet MS"/>
              </a:rPr>
              <a:t> </a:t>
            </a:r>
            <a:r>
              <a:rPr sz="2400" spc="55" dirty="0">
                <a:latin typeface="Trebuchet MS"/>
                <a:cs typeface="Trebuchet MS"/>
              </a:rPr>
              <a:t>и</a:t>
            </a:r>
            <a:r>
              <a:rPr sz="2400" spc="-105" dirty="0">
                <a:latin typeface="Trebuchet MS"/>
                <a:cs typeface="Trebuchet MS"/>
              </a:rPr>
              <a:t> </a:t>
            </a:r>
            <a:r>
              <a:rPr sz="2400" spc="-65" dirty="0">
                <a:latin typeface="Trebuchet MS"/>
                <a:cs typeface="Trebuchet MS"/>
              </a:rPr>
              <a:t>темы.</a:t>
            </a:r>
            <a:endParaRPr sz="2400">
              <a:latin typeface="Trebuchet MS"/>
              <a:cs typeface="Trebuchet MS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0"/>
            <a:ext cx="18288000" cy="10284460"/>
            <a:chOff x="0" y="0"/>
            <a:chExt cx="18288000" cy="10284460"/>
          </a:xfrm>
        </p:grpSpPr>
        <p:sp>
          <p:nvSpPr>
            <p:cNvPr id="6" name="object 6"/>
            <p:cNvSpPr/>
            <p:nvPr/>
          </p:nvSpPr>
          <p:spPr>
            <a:xfrm>
              <a:off x="0" y="8808064"/>
              <a:ext cx="18288000" cy="1476375"/>
            </a:xfrm>
            <a:custGeom>
              <a:avLst/>
              <a:gdLst/>
              <a:ahLst/>
              <a:cxnLst/>
              <a:rect l="l" t="t" r="r" b="b"/>
              <a:pathLst>
                <a:path w="18288000" h="1476375">
                  <a:moveTo>
                    <a:pt x="18287998" y="1476374"/>
                  </a:moveTo>
                  <a:lnTo>
                    <a:pt x="0" y="1476374"/>
                  </a:lnTo>
                  <a:lnTo>
                    <a:pt x="0" y="0"/>
                  </a:lnTo>
                  <a:lnTo>
                    <a:pt x="18287998" y="0"/>
                  </a:lnTo>
                  <a:lnTo>
                    <a:pt x="18287998" y="1476374"/>
                  </a:lnTo>
                  <a:close/>
                </a:path>
              </a:pathLst>
            </a:custGeom>
            <a:solidFill>
              <a:srgbClr val="83653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971800" y="0"/>
              <a:ext cx="12344399" cy="8229599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905049" y="3854035"/>
              <a:ext cx="8543924" cy="5695949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13930" y="0"/>
              <a:ext cx="6391274" cy="6553199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746777" y="1292792"/>
              <a:ext cx="4838699" cy="6953249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2753693"/>
            <a:ext cx="18288000" cy="7531100"/>
            <a:chOff x="0" y="2753693"/>
            <a:chExt cx="18288000" cy="7531100"/>
          </a:xfrm>
        </p:grpSpPr>
        <p:pic>
          <p:nvPicPr>
            <p:cNvPr id="3" name="object 3"/>
            <p:cNvPicPr/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953857" y="2753693"/>
              <a:ext cx="2921242" cy="7389754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8808065"/>
              <a:ext cx="18288000" cy="1476375"/>
            </a:xfrm>
            <a:custGeom>
              <a:avLst/>
              <a:gdLst/>
              <a:ahLst/>
              <a:cxnLst/>
              <a:rect l="l" t="t" r="r" b="b"/>
              <a:pathLst>
                <a:path w="18288000" h="1476375">
                  <a:moveTo>
                    <a:pt x="18287998" y="1476374"/>
                  </a:moveTo>
                  <a:lnTo>
                    <a:pt x="0" y="1476374"/>
                  </a:lnTo>
                  <a:lnTo>
                    <a:pt x="0" y="0"/>
                  </a:lnTo>
                  <a:lnTo>
                    <a:pt x="18287998" y="0"/>
                  </a:lnTo>
                  <a:lnTo>
                    <a:pt x="18287998" y="1476374"/>
                  </a:lnTo>
                  <a:close/>
                </a:path>
              </a:pathLst>
            </a:custGeom>
            <a:solidFill>
              <a:srgbClr val="83653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999109" y="3725620"/>
              <a:ext cx="8142605" cy="4429125"/>
            </a:xfrm>
            <a:custGeom>
              <a:avLst/>
              <a:gdLst/>
              <a:ahLst/>
              <a:cxnLst/>
              <a:rect l="l" t="t" r="r" b="b"/>
              <a:pathLst>
                <a:path w="8142605" h="4429125">
                  <a:moveTo>
                    <a:pt x="3905161" y="368249"/>
                  </a:moveTo>
                  <a:lnTo>
                    <a:pt x="3902291" y="322148"/>
                  </a:lnTo>
                  <a:lnTo>
                    <a:pt x="3893909" y="277723"/>
                  </a:lnTo>
                  <a:lnTo>
                    <a:pt x="3880358" y="235343"/>
                  </a:lnTo>
                  <a:lnTo>
                    <a:pt x="3861993" y="195338"/>
                  </a:lnTo>
                  <a:lnTo>
                    <a:pt x="3839159" y="158064"/>
                  </a:lnTo>
                  <a:lnTo>
                    <a:pt x="3812209" y="123863"/>
                  </a:lnTo>
                  <a:lnTo>
                    <a:pt x="3781488" y="93091"/>
                  </a:lnTo>
                  <a:lnTo>
                    <a:pt x="3747351" y="66103"/>
                  </a:lnTo>
                  <a:lnTo>
                    <a:pt x="3710140" y="43230"/>
                  </a:lnTo>
                  <a:lnTo>
                    <a:pt x="3670198" y="24841"/>
                  </a:lnTo>
                  <a:lnTo>
                    <a:pt x="3627869" y="11264"/>
                  </a:lnTo>
                  <a:lnTo>
                    <a:pt x="3583521" y="2870"/>
                  </a:lnTo>
                  <a:lnTo>
                    <a:pt x="3537496" y="0"/>
                  </a:lnTo>
                  <a:lnTo>
                    <a:pt x="367665" y="0"/>
                  </a:lnTo>
                  <a:lnTo>
                    <a:pt x="321640" y="2870"/>
                  </a:lnTo>
                  <a:lnTo>
                    <a:pt x="277291" y="11264"/>
                  </a:lnTo>
                  <a:lnTo>
                    <a:pt x="234975" y="24841"/>
                  </a:lnTo>
                  <a:lnTo>
                    <a:pt x="195033" y="43230"/>
                  </a:lnTo>
                  <a:lnTo>
                    <a:pt x="157810" y="66103"/>
                  </a:lnTo>
                  <a:lnTo>
                    <a:pt x="123672" y="93091"/>
                  </a:lnTo>
                  <a:lnTo>
                    <a:pt x="92951" y="123863"/>
                  </a:lnTo>
                  <a:lnTo>
                    <a:pt x="66001" y="158064"/>
                  </a:lnTo>
                  <a:lnTo>
                    <a:pt x="43167" y="195338"/>
                  </a:lnTo>
                  <a:lnTo>
                    <a:pt x="24803" y="235343"/>
                  </a:lnTo>
                  <a:lnTo>
                    <a:pt x="11252" y="277723"/>
                  </a:lnTo>
                  <a:lnTo>
                    <a:pt x="2870" y="322148"/>
                  </a:lnTo>
                  <a:lnTo>
                    <a:pt x="0" y="368249"/>
                  </a:lnTo>
                  <a:lnTo>
                    <a:pt x="0" y="4060863"/>
                  </a:lnTo>
                  <a:lnTo>
                    <a:pt x="2870" y="4106964"/>
                  </a:lnTo>
                  <a:lnTo>
                    <a:pt x="11252" y="4151388"/>
                  </a:lnTo>
                  <a:lnTo>
                    <a:pt x="24803" y="4193768"/>
                  </a:lnTo>
                  <a:lnTo>
                    <a:pt x="43167" y="4233773"/>
                  </a:lnTo>
                  <a:lnTo>
                    <a:pt x="66001" y="4271048"/>
                  </a:lnTo>
                  <a:lnTo>
                    <a:pt x="92951" y="4305249"/>
                  </a:lnTo>
                  <a:lnTo>
                    <a:pt x="123672" y="4336021"/>
                  </a:lnTo>
                  <a:lnTo>
                    <a:pt x="157810" y="4363009"/>
                  </a:lnTo>
                  <a:lnTo>
                    <a:pt x="195033" y="4385881"/>
                  </a:lnTo>
                  <a:lnTo>
                    <a:pt x="234975" y="4404271"/>
                  </a:lnTo>
                  <a:lnTo>
                    <a:pt x="277291" y="4417847"/>
                  </a:lnTo>
                  <a:lnTo>
                    <a:pt x="321640" y="4426242"/>
                  </a:lnTo>
                  <a:lnTo>
                    <a:pt x="367665" y="4429125"/>
                  </a:lnTo>
                  <a:lnTo>
                    <a:pt x="3537496" y="4429125"/>
                  </a:lnTo>
                  <a:lnTo>
                    <a:pt x="3583521" y="4426242"/>
                  </a:lnTo>
                  <a:lnTo>
                    <a:pt x="3627869" y="4417847"/>
                  </a:lnTo>
                  <a:lnTo>
                    <a:pt x="3670198" y="4404271"/>
                  </a:lnTo>
                  <a:lnTo>
                    <a:pt x="3710140" y="4385881"/>
                  </a:lnTo>
                  <a:lnTo>
                    <a:pt x="3747351" y="4363009"/>
                  </a:lnTo>
                  <a:lnTo>
                    <a:pt x="3781488" y="4336021"/>
                  </a:lnTo>
                  <a:lnTo>
                    <a:pt x="3812209" y="4305249"/>
                  </a:lnTo>
                  <a:lnTo>
                    <a:pt x="3839159" y="4271048"/>
                  </a:lnTo>
                  <a:lnTo>
                    <a:pt x="3861993" y="4233773"/>
                  </a:lnTo>
                  <a:lnTo>
                    <a:pt x="3880358" y="4193768"/>
                  </a:lnTo>
                  <a:lnTo>
                    <a:pt x="3893909" y="4151388"/>
                  </a:lnTo>
                  <a:lnTo>
                    <a:pt x="3902291" y="4106964"/>
                  </a:lnTo>
                  <a:lnTo>
                    <a:pt x="3905161" y="4060863"/>
                  </a:lnTo>
                  <a:lnTo>
                    <a:pt x="3905161" y="368249"/>
                  </a:lnTo>
                  <a:close/>
                </a:path>
                <a:path w="8142605" h="4429125">
                  <a:moveTo>
                    <a:pt x="8142135" y="368249"/>
                  </a:moveTo>
                  <a:lnTo>
                    <a:pt x="8139265" y="322148"/>
                  </a:lnTo>
                  <a:lnTo>
                    <a:pt x="8130883" y="277723"/>
                  </a:lnTo>
                  <a:lnTo>
                    <a:pt x="8117332" y="235343"/>
                  </a:lnTo>
                  <a:lnTo>
                    <a:pt x="8098968" y="195338"/>
                  </a:lnTo>
                  <a:lnTo>
                    <a:pt x="8076133" y="158064"/>
                  </a:lnTo>
                  <a:lnTo>
                    <a:pt x="8049184" y="123863"/>
                  </a:lnTo>
                  <a:lnTo>
                    <a:pt x="8018462" y="93091"/>
                  </a:lnTo>
                  <a:lnTo>
                    <a:pt x="7984325" y="66103"/>
                  </a:lnTo>
                  <a:lnTo>
                    <a:pt x="7947101" y="43230"/>
                  </a:lnTo>
                  <a:lnTo>
                    <a:pt x="7907160" y="24841"/>
                  </a:lnTo>
                  <a:lnTo>
                    <a:pt x="7864843" y="11264"/>
                  </a:lnTo>
                  <a:lnTo>
                    <a:pt x="7820495" y="2870"/>
                  </a:lnTo>
                  <a:lnTo>
                    <a:pt x="7774470" y="0"/>
                  </a:lnTo>
                  <a:lnTo>
                    <a:pt x="4604639" y="0"/>
                  </a:lnTo>
                  <a:lnTo>
                    <a:pt x="4558614" y="2870"/>
                  </a:lnTo>
                  <a:lnTo>
                    <a:pt x="4514266" y="11264"/>
                  </a:lnTo>
                  <a:lnTo>
                    <a:pt x="4471949" y="24841"/>
                  </a:lnTo>
                  <a:lnTo>
                    <a:pt x="4432008" y="43230"/>
                  </a:lnTo>
                  <a:lnTo>
                    <a:pt x="4394784" y="66103"/>
                  </a:lnTo>
                  <a:lnTo>
                    <a:pt x="4360646" y="93091"/>
                  </a:lnTo>
                  <a:lnTo>
                    <a:pt x="4329925" y="123863"/>
                  </a:lnTo>
                  <a:lnTo>
                    <a:pt x="4302976" y="158064"/>
                  </a:lnTo>
                  <a:lnTo>
                    <a:pt x="4280141" y="195338"/>
                  </a:lnTo>
                  <a:lnTo>
                    <a:pt x="4261777" y="235343"/>
                  </a:lnTo>
                  <a:lnTo>
                    <a:pt x="4248226" y="277723"/>
                  </a:lnTo>
                  <a:lnTo>
                    <a:pt x="4239844" y="322148"/>
                  </a:lnTo>
                  <a:lnTo>
                    <a:pt x="4236974" y="368249"/>
                  </a:lnTo>
                  <a:lnTo>
                    <a:pt x="4236974" y="4060863"/>
                  </a:lnTo>
                  <a:lnTo>
                    <a:pt x="4239844" y="4106964"/>
                  </a:lnTo>
                  <a:lnTo>
                    <a:pt x="4248226" y="4151388"/>
                  </a:lnTo>
                  <a:lnTo>
                    <a:pt x="4261777" y="4193768"/>
                  </a:lnTo>
                  <a:lnTo>
                    <a:pt x="4280141" y="4233773"/>
                  </a:lnTo>
                  <a:lnTo>
                    <a:pt x="4302976" y="4271048"/>
                  </a:lnTo>
                  <a:lnTo>
                    <a:pt x="4329925" y="4305249"/>
                  </a:lnTo>
                  <a:lnTo>
                    <a:pt x="4360646" y="4336021"/>
                  </a:lnTo>
                  <a:lnTo>
                    <a:pt x="4394784" y="4363009"/>
                  </a:lnTo>
                  <a:lnTo>
                    <a:pt x="4432008" y="4385881"/>
                  </a:lnTo>
                  <a:lnTo>
                    <a:pt x="4471949" y="4404271"/>
                  </a:lnTo>
                  <a:lnTo>
                    <a:pt x="4514266" y="4417847"/>
                  </a:lnTo>
                  <a:lnTo>
                    <a:pt x="4558614" y="4426242"/>
                  </a:lnTo>
                  <a:lnTo>
                    <a:pt x="4604639" y="4429125"/>
                  </a:lnTo>
                  <a:lnTo>
                    <a:pt x="7774470" y="4429125"/>
                  </a:lnTo>
                  <a:lnTo>
                    <a:pt x="7820495" y="4426242"/>
                  </a:lnTo>
                  <a:lnTo>
                    <a:pt x="7864843" y="4417847"/>
                  </a:lnTo>
                  <a:lnTo>
                    <a:pt x="7907160" y="4404271"/>
                  </a:lnTo>
                  <a:lnTo>
                    <a:pt x="7947101" y="4385881"/>
                  </a:lnTo>
                  <a:lnTo>
                    <a:pt x="7984325" y="4363009"/>
                  </a:lnTo>
                  <a:lnTo>
                    <a:pt x="8018462" y="4336021"/>
                  </a:lnTo>
                  <a:lnTo>
                    <a:pt x="8049184" y="4305249"/>
                  </a:lnTo>
                  <a:lnTo>
                    <a:pt x="8076133" y="4271048"/>
                  </a:lnTo>
                  <a:lnTo>
                    <a:pt x="8098968" y="4233773"/>
                  </a:lnTo>
                  <a:lnTo>
                    <a:pt x="8117332" y="4193768"/>
                  </a:lnTo>
                  <a:lnTo>
                    <a:pt x="8130883" y="4151388"/>
                  </a:lnTo>
                  <a:lnTo>
                    <a:pt x="8139265" y="4106964"/>
                  </a:lnTo>
                  <a:lnTo>
                    <a:pt x="8142135" y="4060863"/>
                  </a:lnTo>
                  <a:lnTo>
                    <a:pt x="8142135" y="368249"/>
                  </a:lnTo>
                  <a:close/>
                </a:path>
              </a:pathLst>
            </a:custGeom>
            <a:solidFill>
              <a:srgbClr val="AAC85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522483" y="3725608"/>
              <a:ext cx="8765515" cy="6115722"/>
            </a:xfrm>
            <a:prstGeom prst="rect">
              <a:avLst/>
            </a:prstGeom>
          </p:spPr>
        </p:pic>
      </p:grp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2762795" y="82549"/>
            <a:ext cx="11583035" cy="3225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525270" marR="5080" indent="-1513205">
              <a:lnSpc>
                <a:spcPct val="116700"/>
              </a:lnSpc>
              <a:spcBef>
                <a:spcPts val="95"/>
              </a:spcBef>
            </a:pPr>
            <a:r>
              <a:rPr sz="9000" b="1" spc="1205" dirty="0">
                <a:latin typeface="Sitka Banner"/>
                <a:cs typeface="Sitka Banner"/>
              </a:rPr>
              <a:t>Просветительская  </a:t>
            </a:r>
            <a:r>
              <a:rPr sz="9000" b="1" spc="1275" dirty="0">
                <a:latin typeface="Sitka Banner"/>
                <a:cs typeface="Sitka Banner"/>
              </a:rPr>
              <a:t>деятельность</a:t>
            </a:r>
            <a:endParaRPr sz="9000">
              <a:latin typeface="Sitka Banner"/>
              <a:cs typeface="Sitka Banner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352342" y="4593924"/>
            <a:ext cx="3201670" cy="13589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525145">
              <a:lnSpc>
                <a:spcPct val="115100"/>
              </a:lnSpc>
              <a:spcBef>
                <a:spcPts val="100"/>
              </a:spcBef>
            </a:pPr>
            <a:r>
              <a:rPr sz="3800" b="1" spc="475" dirty="0">
                <a:latin typeface="Sitka Banner"/>
                <a:cs typeface="Sitka Banner"/>
              </a:rPr>
              <a:t>Работа </a:t>
            </a:r>
            <a:r>
              <a:rPr sz="3800" b="1" spc="445" dirty="0">
                <a:latin typeface="Sitka Banner"/>
                <a:cs typeface="Sitka Banner"/>
              </a:rPr>
              <a:t>с </a:t>
            </a:r>
            <a:r>
              <a:rPr sz="3800" b="1" spc="450" dirty="0">
                <a:latin typeface="Sitka Banner"/>
                <a:cs typeface="Sitka Banner"/>
              </a:rPr>
              <a:t> </a:t>
            </a:r>
            <a:r>
              <a:rPr sz="3800" b="1" spc="420" dirty="0">
                <a:latin typeface="Sitka Banner"/>
                <a:cs typeface="Sitka Banner"/>
              </a:rPr>
              <a:t>р</a:t>
            </a:r>
            <a:r>
              <a:rPr sz="3800" b="1" spc="500" dirty="0">
                <a:latin typeface="Sitka Banner"/>
                <a:cs typeface="Sitka Banner"/>
              </a:rPr>
              <a:t>о</a:t>
            </a:r>
            <a:r>
              <a:rPr sz="3800" b="1" spc="495" dirty="0">
                <a:latin typeface="Sitka Banner"/>
                <a:cs typeface="Sitka Banner"/>
              </a:rPr>
              <a:t>д</a:t>
            </a:r>
            <a:r>
              <a:rPr sz="3800" b="1" spc="525" dirty="0">
                <a:latin typeface="Sitka Banner"/>
                <a:cs typeface="Sitka Banner"/>
              </a:rPr>
              <a:t>и</a:t>
            </a:r>
            <a:r>
              <a:rPr sz="3800" b="1" spc="350" dirty="0">
                <a:latin typeface="Sitka Banner"/>
                <a:cs typeface="Sitka Banner"/>
              </a:rPr>
              <a:t>т</a:t>
            </a:r>
            <a:r>
              <a:rPr sz="3800" b="1" spc="545" dirty="0">
                <a:latin typeface="Sitka Banner"/>
                <a:cs typeface="Sitka Banner"/>
              </a:rPr>
              <a:t>е</a:t>
            </a:r>
            <a:r>
              <a:rPr sz="3800" b="1" spc="434" dirty="0">
                <a:latin typeface="Sitka Banner"/>
                <a:cs typeface="Sitka Banner"/>
              </a:rPr>
              <a:t>л</a:t>
            </a:r>
            <a:r>
              <a:rPr sz="3800" b="1" spc="275" dirty="0">
                <a:latin typeface="Sitka Banner"/>
                <a:cs typeface="Sitka Banner"/>
              </a:rPr>
              <a:t>я</a:t>
            </a:r>
            <a:r>
              <a:rPr sz="3800" b="1" spc="695" dirty="0">
                <a:latin typeface="Sitka Banner"/>
                <a:cs typeface="Sitka Banner"/>
              </a:rPr>
              <a:t>м</a:t>
            </a:r>
            <a:r>
              <a:rPr sz="3800" b="1" spc="530" dirty="0">
                <a:latin typeface="Sitka Banner"/>
                <a:cs typeface="Sitka Banner"/>
              </a:rPr>
              <a:t>и</a:t>
            </a:r>
            <a:endParaRPr sz="3800">
              <a:latin typeface="Sitka Banner"/>
              <a:cs typeface="Sitka Banner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138068" y="4593918"/>
            <a:ext cx="2150745" cy="13589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2860" marR="5080" indent="-10795">
              <a:lnSpc>
                <a:spcPct val="115100"/>
              </a:lnSpc>
              <a:spcBef>
                <a:spcPts val="100"/>
              </a:spcBef>
            </a:pPr>
            <a:r>
              <a:rPr sz="3800" b="1" spc="100" dirty="0">
                <a:latin typeface="Courier New"/>
                <a:cs typeface="Courier New"/>
              </a:rPr>
              <a:t>Р</a:t>
            </a:r>
            <a:r>
              <a:rPr sz="3800" b="1" spc="5" dirty="0">
                <a:latin typeface="Courier New"/>
                <a:cs typeface="Courier New"/>
              </a:rPr>
              <a:t>а</a:t>
            </a:r>
            <a:r>
              <a:rPr sz="3800" b="1" spc="75" dirty="0">
                <a:latin typeface="Courier New"/>
                <a:cs typeface="Courier New"/>
              </a:rPr>
              <a:t>б</a:t>
            </a:r>
            <a:r>
              <a:rPr sz="3800" b="1" spc="65" dirty="0">
                <a:latin typeface="Courier New"/>
                <a:cs typeface="Courier New"/>
              </a:rPr>
              <a:t>о</a:t>
            </a:r>
            <a:r>
              <a:rPr sz="3800" b="1" spc="-185" dirty="0">
                <a:latin typeface="Courier New"/>
                <a:cs typeface="Courier New"/>
              </a:rPr>
              <a:t>т</a:t>
            </a:r>
            <a:r>
              <a:rPr sz="3800" b="1" spc="10" dirty="0">
                <a:latin typeface="Courier New"/>
                <a:cs typeface="Courier New"/>
              </a:rPr>
              <a:t>а</a:t>
            </a:r>
            <a:r>
              <a:rPr sz="3800" b="1" spc="-1295" dirty="0">
                <a:latin typeface="Courier New"/>
                <a:cs typeface="Courier New"/>
              </a:rPr>
              <a:t> </a:t>
            </a:r>
            <a:r>
              <a:rPr sz="3800" b="1" spc="-330" dirty="0">
                <a:latin typeface="Courier New"/>
                <a:cs typeface="Courier New"/>
              </a:rPr>
              <a:t>с  </a:t>
            </a:r>
            <a:r>
              <a:rPr sz="3800" b="1" spc="65" dirty="0">
                <a:latin typeface="Courier New"/>
                <a:cs typeface="Courier New"/>
              </a:rPr>
              <a:t>к</a:t>
            </a:r>
            <a:r>
              <a:rPr sz="3800" b="1" spc="165" dirty="0">
                <a:latin typeface="Courier New"/>
                <a:cs typeface="Courier New"/>
              </a:rPr>
              <a:t>л</a:t>
            </a:r>
            <a:r>
              <a:rPr sz="3800" b="1" spc="5" dirty="0">
                <a:latin typeface="Courier New"/>
                <a:cs typeface="Courier New"/>
              </a:rPr>
              <a:t>а</a:t>
            </a:r>
            <a:r>
              <a:rPr sz="3800" b="1" spc="-335" dirty="0">
                <a:latin typeface="Courier New"/>
                <a:cs typeface="Courier New"/>
              </a:rPr>
              <a:t>сс</a:t>
            </a:r>
            <a:r>
              <a:rPr sz="3800" b="1" spc="65" dirty="0">
                <a:latin typeface="Courier New"/>
                <a:cs typeface="Courier New"/>
              </a:rPr>
              <a:t>о</a:t>
            </a:r>
            <a:r>
              <a:rPr sz="3800" b="1" spc="925" dirty="0">
                <a:latin typeface="Courier New"/>
                <a:cs typeface="Courier New"/>
              </a:rPr>
              <a:t>м</a:t>
            </a:r>
            <a:endParaRPr sz="3800">
              <a:latin typeface="Courier New"/>
              <a:cs typeface="Courier New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0042545" y="4593918"/>
            <a:ext cx="2868295" cy="13589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358140">
              <a:lnSpc>
                <a:spcPct val="115100"/>
              </a:lnSpc>
              <a:spcBef>
                <a:spcPts val="100"/>
              </a:spcBef>
            </a:pPr>
            <a:r>
              <a:rPr sz="3800" b="1" spc="475" dirty="0">
                <a:latin typeface="Sitka Banner"/>
                <a:cs typeface="Sitka Banner"/>
              </a:rPr>
              <a:t>Работа </a:t>
            </a:r>
            <a:r>
              <a:rPr sz="3800" b="1" spc="445" dirty="0">
                <a:latin typeface="Sitka Banner"/>
                <a:cs typeface="Sitka Banner"/>
              </a:rPr>
              <a:t>с </a:t>
            </a:r>
            <a:r>
              <a:rPr sz="3800" b="1" spc="450" dirty="0">
                <a:latin typeface="Sitka Banner"/>
                <a:cs typeface="Sitka Banner"/>
              </a:rPr>
              <a:t> </a:t>
            </a:r>
            <a:r>
              <a:rPr sz="3800" b="1" spc="400" dirty="0">
                <a:latin typeface="Sitka Banner"/>
                <a:cs typeface="Sitka Banner"/>
              </a:rPr>
              <a:t>у</a:t>
            </a:r>
            <a:r>
              <a:rPr sz="3800" b="1" spc="385" dirty="0">
                <a:latin typeface="Sitka Banner"/>
                <a:cs typeface="Sitka Banner"/>
              </a:rPr>
              <a:t>ч</a:t>
            </a:r>
            <a:r>
              <a:rPr sz="3800" b="1" spc="525" dirty="0">
                <a:latin typeface="Sitka Banner"/>
                <a:cs typeface="Sitka Banner"/>
              </a:rPr>
              <a:t>и</a:t>
            </a:r>
            <a:r>
              <a:rPr sz="3800" b="1" spc="350" dirty="0">
                <a:latin typeface="Sitka Banner"/>
                <a:cs typeface="Sitka Banner"/>
              </a:rPr>
              <a:t>т</a:t>
            </a:r>
            <a:r>
              <a:rPr sz="3800" b="1" spc="545" dirty="0">
                <a:latin typeface="Sitka Banner"/>
                <a:cs typeface="Sitka Banner"/>
              </a:rPr>
              <a:t>е</a:t>
            </a:r>
            <a:r>
              <a:rPr sz="3800" b="1" spc="434" dirty="0">
                <a:latin typeface="Sitka Banner"/>
                <a:cs typeface="Sitka Banner"/>
              </a:rPr>
              <a:t>л</a:t>
            </a:r>
            <a:r>
              <a:rPr sz="3800" b="1" spc="275" dirty="0">
                <a:latin typeface="Sitka Banner"/>
                <a:cs typeface="Sitka Banner"/>
              </a:rPr>
              <a:t>я</a:t>
            </a:r>
            <a:r>
              <a:rPr sz="3800" b="1" spc="695" dirty="0">
                <a:latin typeface="Sitka Banner"/>
                <a:cs typeface="Sitka Banner"/>
              </a:rPr>
              <a:t>м</a:t>
            </a:r>
            <a:r>
              <a:rPr sz="3800" b="1" spc="530" dirty="0">
                <a:latin typeface="Sitka Banner"/>
                <a:cs typeface="Sitka Banner"/>
              </a:rPr>
              <a:t>и</a:t>
            </a:r>
            <a:endParaRPr sz="3800">
              <a:latin typeface="Sitka Banner"/>
              <a:cs typeface="Sitka Banner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4724611" y="7541940"/>
            <a:ext cx="2399030" cy="6045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800" b="1" spc="409" dirty="0">
                <a:latin typeface="Sitka Banner"/>
                <a:cs typeface="Sitka Banner"/>
              </a:rPr>
              <a:t>Психолог</a:t>
            </a:r>
            <a:endParaRPr sz="3800">
              <a:latin typeface="Sitka Banner"/>
              <a:cs typeface="Sitka Banner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FDF9DE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3251" y="769310"/>
            <a:ext cx="16019144" cy="8710930"/>
            <a:chOff x="3251" y="769310"/>
            <a:chExt cx="16019144" cy="8710930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192305" y="802903"/>
              <a:ext cx="12744449" cy="8677274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251" y="769310"/>
              <a:ext cx="12744449" cy="8677274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808584" y="1290351"/>
              <a:ext cx="1579865" cy="3856886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659040" y="5535977"/>
              <a:ext cx="1322444" cy="3857624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419774" y="1162868"/>
              <a:ext cx="2647812" cy="3976943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291479" y="5540360"/>
              <a:ext cx="1105137" cy="3847674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030104" y="5540106"/>
              <a:ext cx="1510776" cy="3848100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13198033" y="7124099"/>
              <a:ext cx="925194" cy="2120900"/>
            </a:xfrm>
            <a:custGeom>
              <a:avLst/>
              <a:gdLst/>
              <a:ahLst/>
              <a:cxnLst/>
              <a:rect l="l" t="t" r="r" b="b"/>
              <a:pathLst>
                <a:path w="925194" h="2120900">
                  <a:moveTo>
                    <a:pt x="508286" y="12700"/>
                  </a:moveTo>
                  <a:lnTo>
                    <a:pt x="497955" y="12700"/>
                  </a:lnTo>
                  <a:lnTo>
                    <a:pt x="497940" y="0"/>
                  </a:lnTo>
                  <a:lnTo>
                    <a:pt x="507598" y="0"/>
                  </a:lnTo>
                  <a:lnTo>
                    <a:pt x="508286" y="12700"/>
                  </a:lnTo>
                  <a:close/>
                </a:path>
                <a:path w="925194" h="2120900">
                  <a:moveTo>
                    <a:pt x="718103" y="25400"/>
                  </a:moveTo>
                  <a:lnTo>
                    <a:pt x="646456" y="25400"/>
                  </a:lnTo>
                  <a:lnTo>
                    <a:pt x="650943" y="12700"/>
                  </a:lnTo>
                  <a:lnTo>
                    <a:pt x="697232" y="12700"/>
                  </a:lnTo>
                  <a:lnTo>
                    <a:pt x="698819" y="0"/>
                  </a:lnTo>
                  <a:lnTo>
                    <a:pt x="716384" y="0"/>
                  </a:lnTo>
                  <a:lnTo>
                    <a:pt x="716638" y="12700"/>
                  </a:lnTo>
                  <a:lnTo>
                    <a:pt x="718103" y="25400"/>
                  </a:lnTo>
                  <a:close/>
                </a:path>
                <a:path w="925194" h="2120900">
                  <a:moveTo>
                    <a:pt x="513859" y="25400"/>
                  </a:moveTo>
                  <a:lnTo>
                    <a:pt x="491641" y="25400"/>
                  </a:lnTo>
                  <a:lnTo>
                    <a:pt x="492047" y="12700"/>
                  </a:lnTo>
                  <a:lnTo>
                    <a:pt x="513454" y="12700"/>
                  </a:lnTo>
                  <a:lnTo>
                    <a:pt x="513859" y="25400"/>
                  </a:lnTo>
                  <a:close/>
                </a:path>
                <a:path w="925194" h="2120900">
                  <a:moveTo>
                    <a:pt x="394497" y="38100"/>
                  </a:moveTo>
                  <a:lnTo>
                    <a:pt x="337036" y="38100"/>
                  </a:lnTo>
                  <a:lnTo>
                    <a:pt x="337154" y="25400"/>
                  </a:lnTo>
                  <a:lnTo>
                    <a:pt x="392794" y="25400"/>
                  </a:lnTo>
                  <a:lnTo>
                    <a:pt x="394497" y="38100"/>
                  </a:lnTo>
                  <a:close/>
                </a:path>
                <a:path w="925194" h="2120900">
                  <a:moveTo>
                    <a:pt x="397473" y="38100"/>
                  </a:moveTo>
                  <a:lnTo>
                    <a:pt x="394497" y="38100"/>
                  </a:lnTo>
                  <a:lnTo>
                    <a:pt x="395917" y="25400"/>
                  </a:lnTo>
                  <a:lnTo>
                    <a:pt x="397473" y="38100"/>
                  </a:lnTo>
                  <a:close/>
                </a:path>
                <a:path w="925194" h="2120900">
                  <a:moveTo>
                    <a:pt x="400269" y="38100"/>
                  </a:moveTo>
                  <a:lnTo>
                    <a:pt x="399338" y="38100"/>
                  </a:lnTo>
                  <a:lnTo>
                    <a:pt x="400196" y="25400"/>
                  </a:lnTo>
                  <a:lnTo>
                    <a:pt x="400508" y="26842"/>
                  </a:lnTo>
                  <a:lnTo>
                    <a:pt x="400269" y="38100"/>
                  </a:lnTo>
                  <a:close/>
                </a:path>
                <a:path w="925194" h="2120900">
                  <a:moveTo>
                    <a:pt x="400876" y="28538"/>
                  </a:moveTo>
                  <a:lnTo>
                    <a:pt x="400508" y="26842"/>
                  </a:lnTo>
                  <a:lnTo>
                    <a:pt x="400539" y="25400"/>
                  </a:lnTo>
                  <a:lnTo>
                    <a:pt x="400876" y="28538"/>
                  </a:lnTo>
                  <a:close/>
                </a:path>
                <a:path w="925194" h="2120900">
                  <a:moveTo>
                    <a:pt x="522165" y="38100"/>
                  </a:moveTo>
                  <a:lnTo>
                    <a:pt x="481352" y="38100"/>
                  </a:lnTo>
                  <a:lnTo>
                    <a:pt x="482370" y="25400"/>
                  </a:lnTo>
                  <a:lnTo>
                    <a:pt x="521070" y="25400"/>
                  </a:lnTo>
                  <a:lnTo>
                    <a:pt x="522165" y="38100"/>
                  </a:lnTo>
                  <a:close/>
                </a:path>
                <a:path w="925194" h="2120900">
                  <a:moveTo>
                    <a:pt x="719310" y="38100"/>
                  </a:moveTo>
                  <a:lnTo>
                    <a:pt x="593991" y="38100"/>
                  </a:lnTo>
                  <a:lnTo>
                    <a:pt x="596859" y="25400"/>
                  </a:lnTo>
                  <a:lnTo>
                    <a:pt x="718077" y="25400"/>
                  </a:lnTo>
                  <a:lnTo>
                    <a:pt x="719310" y="38100"/>
                  </a:lnTo>
                  <a:close/>
                </a:path>
                <a:path w="925194" h="2120900">
                  <a:moveTo>
                    <a:pt x="402947" y="38100"/>
                  </a:moveTo>
                  <a:lnTo>
                    <a:pt x="401901" y="38100"/>
                  </a:lnTo>
                  <a:lnTo>
                    <a:pt x="400876" y="28538"/>
                  </a:lnTo>
                  <a:lnTo>
                    <a:pt x="402947" y="38100"/>
                  </a:lnTo>
                  <a:close/>
                </a:path>
                <a:path w="925194" h="2120900">
                  <a:moveTo>
                    <a:pt x="332340" y="50800"/>
                  </a:moveTo>
                  <a:lnTo>
                    <a:pt x="331775" y="50800"/>
                  </a:lnTo>
                  <a:lnTo>
                    <a:pt x="332454" y="38100"/>
                  </a:lnTo>
                  <a:lnTo>
                    <a:pt x="332340" y="50800"/>
                  </a:lnTo>
                  <a:close/>
                </a:path>
                <a:path w="925194" h="2120900">
                  <a:moveTo>
                    <a:pt x="445518" y="50800"/>
                  </a:moveTo>
                  <a:lnTo>
                    <a:pt x="335608" y="50800"/>
                  </a:lnTo>
                  <a:lnTo>
                    <a:pt x="335254" y="38100"/>
                  </a:lnTo>
                  <a:lnTo>
                    <a:pt x="442607" y="38100"/>
                  </a:lnTo>
                  <a:lnTo>
                    <a:pt x="445518" y="50800"/>
                  </a:lnTo>
                  <a:close/>
                </a:path>
                <a:path w="925194" h="2120900">
                  <a:moveTo>
                    <a:pt x="530080" y="50800"/>
                  </a:moveTo>
                  <a:lnTo>
                    <a:pt x="473873" y="50800"/>
                  </a:lnTo>
                  <a:lnTo>
                    <a:pt x="475676" y="38100"/>
                  </a:lnTo>
                  <a:lnTo>
                    <a:pt x="528433" y="38100"/>
                  </a:lnTo>
                  <a:lnTo>
                    <a:pt x="530080" y="50800"/>
                  </a:lnTo>
                  <a:close/>
                </a:path>
                <a:path w="925194" h="2120900">
                  <a:moveTo>
                    <a:pt x="532760" y="50800"/>
                  </a:moveTo>
                  <a:lnTo>
                    <a:pt x="531213" y="50800"/>
                  </a:lnTo>
                  <a:lnTo>
                    <a:pt x="531806" y="38100"/>
                  </a:lnTo>
                  <a:lnTo>
                    <a:pt x="532760" y="50800"/>
                  </a:lnTo>
                  <a:close/>
                </a:path>
                <a:path w="925194" h="2120900">
                  <a:moveTo>
                    <a:pt x="720226" y="50800"/>
                  </a:moveTo>
                  <a:lnTo>
                    <a:pt x="532760" y="50800"/>
                  </a:lnTo>
                  <a:lnTo>
                    <a:pt x="536319" y="38100"/>
                  </a:lnTo>
                  <a:lnTo>
                    <a:pt x="719906" y="38100"/>
                  </a:lnTo>
                  <a:lnTo>
                    <a:pt x="720226" y="50800"/>
                  </a:lnTo>
                  <a:close/>
                </a:path>
                <a:path w="925194" h="2120900">
                  <a:moveTo>
                    <a:pt x="720928" y="63500"/>
                  </a:moveTo>
                  <a:lnTo>
                    <a:pt x="332484" y="63500"/>
                  </a:lnTo>
                  <a:lnTo>
                    <a:pt x="332476" y="50800"/>
                  </a:lnTo>
                  <a:lnTo>
                    <a:pt x="721057" y="50800"/>
                  </a:lnTo>
                  <a:lnTo>
                    <a:pt x="720928" y="63500"/>
                  </a:lnTo>
                  <a:close/>
                </a:path>
                <a:path w="925194" h="2120900">
                  <a:moveTo>
                    <a:pt x="333116" y="76200"/>
                  </a:moveTo>
                  <a:lnTo>
                    <a:pt x="331855" y="76200"/>
                  </a:lnTo>
                  <a:lnTo>
                    <a:pt x="331996" y="63500"/>
                  </a:lnTo>
                  <a:lnTo>
                    <a:pt x="333116" y="76200"/>
                  </a:lnTo>
                  <a:close/>
                </a:path>
                <a:path w="925194" h="2120900">
                  <a:moveTo>
                    <a:pt x="721134" y="76200"/>
                  </a:moveTo>
                  <a:lnTo>
                    <a:pt x="333116" y="76200"/>
                  </a:lnTo>
                  <a:lnTo>
                    <a:pt x="333109" y="63500"/>
                  </a:lnTo>
                  <a:lnTo>
                    <a:pt x="720174" y="63500"/>
                  </a:lnTo>
                  <a:lnTo>
                    <a:pt x="721134" y="76200"/>
                  </a:lnTo>
                  <a:close/>
                </a:path>
                <a:path w="925194" h="2120900">
                  <a:moveTo>
                    <a:pt x="722861" y="88900"/>
                  </a:moveTo>
                  <a:lnTo>
                    <a:pt x="331079" y="88900"/>
                  </a:lnTo>
                  <a:lnTo>
                    <a:pt x="331125" y="76200"/>
                  </a:lnTo>
                  <a:lnTo>
                    <a:pt x="721580" y="76200"/>
                  </a:lnTo>
                  <a:lnTo>
                    <a:pt x="722861" y="88900"/>
                  </a:lnTo>
                  <a:close/>
                </a:path>
                <a:path w="925194" h="2120900">
                  <a:moveTo>
                    <a:pt x="722995" y="101600"/>
                  </a:moveTo>
                  <a:lnTo>
                    <a:pt x="329529" y="101600"/>
                  </a:lnTo>
                  <a:lnTo>
                    <a:pt x="329385" y="88900"/>
                  </a:lnTo>
                  <a:lnTo>
                    <a:pt x="723202" y="88900"/>
                  </a:lnTo>
                  <a:lnTo>
                    <a:pt x="722995" y="101600"/>
                  </a:lnTo>
                  <a:close/>
                </a:path>
                <a:path w="925194" h="2120900">
                  <a:moveTo>
                    <a:pt x="725090" y="114300"/>
                  </a:moveTo>
                  <a:lnTo>
                    <a:pt x="327703" y="114300"/>
                  </a:lnTo>
                  <a:lnTo>
                    <a:pt x="328057" y="101600"/>
                  </a:lnTo>
                  <a:lnTo>
                    <a:pt x="724002" y="101600"/>
                  </a:lnTo>
                  <a:lnTo>
                    <a:pt x="725090" y="114300"/>
                  </a:lnTo>
                  <a:close/>
                </a:path>
                <a:path w="925194" h="2120900">
                  <a:moveTo>
                    <a:pt x="725967" y="127000"/>
                  </a:moveTo>
                  <a:lnTo>
                    <a:pt x="326637" y="127000"/>
                  </a:lnTo>
                  <a:lnTo>
                    <a:pt x="327512" y="114300"/>
                  </a:lnTo>
                  <a:lnTo>
                    <a:pt x="725267" y="114300"/>
                  </a:lnTo>
                  <a:lnTo>
                    <a:pt x="725967" y="127000"/>
                  </a:lnTo>
                  <a:close/>
                </a:path>
                <a:path w="925194" h="2120900">
                  <a:moveTo>
                    <a:pt x="726831" y="139700"/>
                  </a:moveTo>
                  <a:lnTo>
                    <a:pt x="323251" y="139700"/>
                  </a:lnTo>
                  <a:lnTo>
                    <a:pt x="323618" y="127000"/>
                  </a:lnTo>
                  <a:lnTo>
                    <a:pt x="728024" y="127000"/>
                  </a:lnTo>
                  <a:lnTo>
                    <a:pt x="726831" y="139700"/>
                  </a:lnTo>
                  <a:close/>
                </a:path>
                <a:path w="925194" h="2120900">
                  <a:moveTo>
                    <a:pt x="729922" y="139700"/>
                  </a:moveTo>
                  <a:lnTo>
                    <a:pt x="729381" y="127000"/>
                  </a:lnTo>
                  <a:lnTo>
                    <a:pt x="729646" y="127000"/>
                  </a:lnTo>
                  <a:lnTo>
                    <a:pt x="729922" y="139700"/>
                  </a:lnTo>
                  <a:close/>
                </a:path>
                <a:path w="925194" h="2120900">
                  <a:moveTo>
                    <a:pt x="727359" y="152400"/>
                  </a:moveTo>
                  <a:lnTo>
                    <a:pt x="321946" y="152400"/>
                  </a:lnTo>
                  <a:lnTo>
                    <a:pt x="323025" y="139700"/>
                  </a:lnTo>
                  <a:lnTo>
                    <a:pt x="728403" y="139700"/>
                  </a:lnTo>
                  <a:lnTo>
                    <a:pt x="727359" y="152400"/>
                  </a:lnTo>
                  <a:close/>
                </a:path>
                <a:path w="925194" h="2120900">
                  <a:moveTo>
                    <a:pt x="726245" y="165100"/>
                  </a:moveTo>
                  <a:lnTo>
                    <a:pt x="321192" y="165100"/>
                  </a:lnTo>
                  <a:lnTo>
                    <a:pt x="322106" y="152400"/>
                  </a:lnTo>
                  <a:lnTo>
                    <a:pt x="727726" y="152400"/>
                  </a:lnTo>
                  <a:lnTo>
                    <a:pt x="726245" y="165100"/>
                  </a:lnTo>
                  <a:close/>
                </a:path>
                <a:path w="925194" h="2120900">
                  <a:moveTo>
                    <a:pt x="728022" y="177800"/>
                  </a:moveTo>
                  <a:lnTo>
                    <a:pt x="319828" y="177800"/>
                  </a:lnTo>
                  <a:lnTo>
                    <a:pt x="320503" y="165100"/>
                  </a:lnTo>
                  <a:lnTo>
                    <a:pt x="726127" y="165100"/>
                  </a:lnTo>
                  <a:lnTo>
                    <a:pt x="728022" y="177800"/>
                  </a:lnTo>
                  <a:close/>
                </a:path>
                <a:path w="925194" h="2120900">
                  <a:moveTo>
                    <a:pt x="727761" y="190500"/>
                  </a:moveTo>
                  <a:lnTo>
                    <a:pt x="318547" y="190500"/>
                  </a:lnTo>
                  <a:lnTo>
                    <a:pt x="318942" y="177800"/>
                  </a:lnTo>
                  <a:lnTo>
                    <a:pt x="729079" y="177800"/>
                  </a:lnTo>
                  <a:lnTo>
                    <a:pt x="727761" y="190500"/>
                  </a:lnTo>
                  <a:close/>
                </a:path>
                <a:path w="925194" h="2120900">
                  <a:moveTo>
                    <a:pt x="730283" y="215900"/>
                  </a:moveTo>
                  <a:lnTo>
                    <a:pt x="315404" y="215900"/>
                  </a:lnTo>
                  <a:lnTo>
                    <a:pt x="316232" y="203200"/>
                  </a:lnTo>
                  <a:lnTo>
                    <a:pt x="315566" y="203200"/>
                  </a:lnTo>
                  <a:lnTo>
                    <a:pt x="316178" y="190500"/>
                  </a:lnTo>
                  <a:lnTo>
                    <a:pt x="728564" y="190500"/>
                  </a:lnTo>
                  <a:lnTo>
                    <a:pt x="728819" y="203200"/>
                  </a:lnTo>
                  <a:lnTo>
                    <a:pt x="730283" y="215900"/>
                  </a:lnTo>
                  <a:close/>
                </a:path>
                <a:path w="925194" h="2120900">
                  <a:moveTo>
                    <a:pt x="731477" y="228600"/>
                  </a:moveTo>
                  <a:lnTo>
                    <a:pt x="311458" y="228600"/>
                  </a:lnTo>
                  <a:lnTo>
                    <a:pt x="311806" y="215900"/>
                  </a:lnTo>
                  <a:lnTo>
                    <a:pt x="730247" y="215900"/>
                  </a:lnTo>
                  <a:lnTo>
                    <a:pt x="731477" y="228600"/>
                  </a:lnTo>
                  <a:close/>
                </a:path>
                <a:path w="925194" h="2120900">
                  <a:moveTo>
                    <a:pt x="732063" y="241300"/>
                  </a:moveTo>
                  <a:lnTo>
                    <a:pt x="310146" y="241300"/>
                  </a:lnTo>
                  <a:lnTo>
                    <a:pt x="309612" y="228600"/>
                  </a:lnTo>
                  <a:lnTo>
                    <a:pt x="731620" y="228600"/>
                  </a:lnTo>
                  <a:lnTo>
                    <a:pt x="732063" y="241300"/>
                  </a:lnTo>
                  <a:close/>
                </a:path>
                <a:path w="925194" h="2120900">
                  <a:moveTo>
                    <a:pt x="733076" y="254000"/>
                  </a:moveTo>
                  <a:lnTo>
                    <a:pt x="307296" y="254000"/>
                  </a:lnTo>
                  <a:lnTo>
                    <a:pt x="307931" y="241300"/>
                  </a:lnTo>
                  <a:lnTo>
                    <a:pt x="733206" y="241300"/>
                  </a:lnTo>
                  <a:lnTo>
                    <a:pt x="733076" y="254000"/>
                  </a:lnTo>
                  <a:close/>
                </a:path>
                <a:path w="925194" h="2120900">
                  <a:moveTo>
                    <a:pt x="732311" y="266700"/>
                  </a:moveTo>
                  <a:lnTo>
                    <a:pt x="308302" y="266700"/>
                  </a:lnTo>
                  <a:lnTo>
                    <a:pt x="308129" y="254000"/>
                  </a:lnTo>
                  <a:lnTo>
                    <a:pt x="731228" y="254000"/>
                  </a:lnTo>
                  <a:lnTo>
                    <a:pt x="732311" y="266700"/>
                  </a:lnTo>
                  <a:close/>
                </a:path>
                <a:path w="925194" h="2120900">
                  <a:moveTo>
                    <a:pt x="733708" y="279400"/>
                  </a:moveTo>
                  <a:lnTo>
                    <a:pt x="306648" y="279400"/>
                  </a:lnTo>
                  <a:lnTo>
                    <a:pt x="307319" y="266700"/>
                  </a:lnTo>
                  <a:lnTo>
                    <a:pt x="733384" y="266700"/>
                  </a:lnTo>
                  <a:lnTo>
                    <a:pt x="733708" y="279400"/>
                  </a:lnTo>
                  <a:close/>
                </a:path>
                <a:path w="925194" h="2120900">
                  <a:moveTo>
                    <a:pt x="735111" y="292100"/>
                  </a:moveTo>
                  <a:lnTo>
                    <a:pt x="305354" y="292100"/>
                  </a:lnTo>
                  <a:lnTo>
                    <a:pt x="305539" y="279400"/>
                  </a:lnTo>
                  <a:lnTo>
                    <a:pt x="735322" y="279400"/>
                  </a:lnTo>
                  <a:lnTo>
                    <a:pt x="735111" y="292100"/>
                  </a:lnTo>
                  <a:close/>
                </a:path>
                <a:path w="925194" h="2120900">
                  <a:moveTo>
                    <a:pt x="737195" y="304800"/>
                  </a:moveTo>
                  <a:lnTo>
                    <a:pt x="304340" y="304800"/>
                  </a:lnTo>
                  <a:lnTo>
                    <a:pt x="305396" y="292100"/>
                  </a:lnTo>
                  <a:lnTo>
                    <a:pt x="736110" y="292100"/>
                  </a:lnTo>
                  <a:lnTo>
                    <a:pt x="737195" y="304800"/>
                  </a:lnTo>
                  <a:close/>
                </a:path>
                <a:path w="925194" h="2120900">
                  <a:moveTo>
                    <a:pt x="738064" y="317500"/>
                  </a:moveTo>
                  <a:lnTo>
                    <a:pt x="304227" y="317500"/>
                  </a:lnTo>
                  <a:lnTo>
                    <a:pt x="305410" y="304800"/>
                  </a:lnTo>
                  <a:lnTo>
                    <a:pt x="737366" y="304800"/>
                  </a:lnTo>
                  <a:lnTo>
                    <a:pt x="738064" y="317500"/>
                  </a:lnTo>
                  <a:close/>
                </a:path>
                <a:path w="925194" h="2120900">
                  <a:moveTo>
                    <a:pt x="741876" y="330200"/>
                  </a:moveTo>
                  <a:lnTo>
                    <a:pt x="302056" y="330200"/>
                  </a:lnTo>
                  <a:lnTo>
                    <a:pt x="302231" y="317500"/>
                  </a:lnTo>
                  <a:lnTo>
                    <a:pt x="740009" y="317500"/>
                  </a:lnTo>
                  <a:lnTo>
                    <a:pt x="741876" y="330200"/>
                  </a:lnTo>
                  <a:close/>
                </a:path>
                <a:path w="925194" h="2120900">
                  <a:moveTo>
                    <a:pt x="739433" y="342900"/>
                  </a:moveTo>
                  <a:lnTo>
                    <a:pt x="300496" y="342900"/>
                  </a:lnTo>
                  <a:lnTo>
                    <a:pt x="300934" y="330200"/>
                  </a:lnTo>
                  <a:lnTo>
                    <a:pt x="740481" y="330200"/>
                  </a:lnTo>
                  <a:lnTo>
                    <a:pt x="739433" y="342900"/>
                  </a:lnTo>
                  <a:close/>
                </a:path>
                <a:path w="925194" h="2120900">
                  <a:moveTo>
                    <a:pt x="739792" y="355600"/>
                  </a:moveTo>
                  <a:lnTo>
                    <a:pt x="299959" y="355600"/>
                  </a:lnTo>
                  <a:lnTo>
                    <a:pt x="299619" y="342900"/>
                  </a:lnTo>
                  <a:lnTo>
                    <a:pt x="740328" y="342900"/>
                  </a:lnTo>
                  <a:lnTo>
                    <a:pt x="739792" y="355600"/>
                  </a:lnTo>
                  <a:close/>
                </a:path>
                <a:path w="925194" h="2120900">
                  <a:moveTo>
                    <a:pt x="741108" y="381000"/>
                  </a:moveTo>
                  <a:lnTo>
                    <a:pt x="297632" y="381000"/>
                  </a:lnTo>
                  <a:lnTo>
                    <a:pt x="298281" y="368300"/>
                  </a:lnTo>
                  <a:lnTo>
                    <a:pt x="298742" y="368300"/>
                  </a:lnTo>
                  <a:lnTo>
                    <a:pt x="299229" y="355600"/>
                  </a:lnTo>
                  <a:lnTo>
                    <a:pt x="738186" y="355600"/>
                  </a:lnTo>
                  <a:lnTo>
                    <a:pt x="740083" y="368300"/>
                  </a:lnTo>
                  <a:lnTo>
                    <a:pt x="741108" y="381000"/>
                  </a:lnTo>
                  <a:close/>
                </a:path>
                <a:path w="925194" h="2120900">
                  <a:moveTo>
                    <a:pt x="742244" y="406400"/>
                  </a:moveTo>
                  <a:lnTo>
                    <a:pt x="295828" y="406400"/>
                  </a:lnTo>
                  <a:lnTo>
                    <a:pt x="294917" y="393700"/>
                  </a:lnTo>
                  <a:lnTo>
                    <a:pt x="295253" y="381000"/>
                  </a:lnTo>
                  <a:lnTo>
                    <a:pt x="740568" y="381000"/>
                  </a:lnTo>
                  <a:lnTo>
                    <a:pt x="740801" y="393700"/>
                  </a:lnTo>
                  <a:lnTo>
                    <a:pt x="742244" y="406400"/>
                  </a:lnTo>
                  <a:close/>
                </a:path>
                <a:path w="925194" h="2120900">
                  <a:moveTo>
                    <a:pt x="466784" y="419100"/>
                  </a:moveTo>
                  <a:lnTo>
                    <a:pt x="292029" y="419100"/>
                  </a:lnTo>
                  <a:lnTo>
                    <a:pt x="292929" y="406400"/>
                  </a:lnTo>
                  <a:lnTo>
                    <a:pt x="466333" y="406400"/>
                  </a:lnTo>
                  <a:lnTo>
                    <a:pt x="466784" y="419100"/>
                  </a:lnTo>
                  <a:close/>
                </a:path>
                <a:path w="925194" h="2120900">
                  <a:moveTo>
                    <a:pt x="743421" y="419100"/>
                  </a:moveTo>
                  <a:lnTo>
                    <a:pt x="466864" y="419100"/>
                  </a:lnTo>
                  <a:lnTo>
                    <a:pt x="466333" y="406400"/>
                  </a:lnTo>
                  <a:lnTo>
                    <a:pt x="742200" y="406400"/>
                  </a:lnTo>
                  <a:lnTo>
                    <a:pt x="743421" y="419100"/>
                  </a:lnTo>
                  <a:close/>
                </a:path>
                <a:path w="925194" h="2120900">
                  <a:moveTo>
                    <a:pt x="465883" y="431800"/>
                  </a:moveTo>
                  <a:lnTo>
                    <a:pt x="289994" y="431800"/>
                  </a:lnTo>
                  <a:lnTo>
                    <a:pt x="291717" y="419100"/>
                  </a:lnTo>
                  <a:lnTo>
                    <a:pt x="466360" y="419100"/>
                  </a:lnTo>
                  <a:lnTo>
                    <a:pt x="465883" y="431800"/>
                  </a:lnTo>
                  <a:close/>
                </a:path>
                <a:path w="925194" h="2120900">
                  <a:moveTo>
                    <a:pt x="744308" y="444500"/>
                  </a:moveTo>
                  <a:lnTo>
                    <a:pt x="469447" y="444500"/>
                  </a:lnTo>
                  <a:lnTo>
                    <a:pt x="469310" y="431800"/>
                  </a:lnTo>
                  <a:lnTo>
                    <a:pt x="467686" y="419100"/>
                  </a:lnTo>
                  <a:lnTo>
                    <a:pt x="743555" y="419100"/>
                  </a:lnTo>
                  <a:lnTo>
                    <a:pt x="743988" y="431800"/>
                  </a:lnTo>
                  <a:lnTo>
                    <a:pt x="744176" y="431800"/>
                  </a:lnTo>
                  <a:lnTo>
                    <a:pt x="744308" y="444500"/>
                  </a:lnTo>
                  <a:close/>
                </a:path>
                <a:path w="925194" h="2120900">
                  <a:moveTo>
                    <a:pt x="465597" y="444500"/>
                  </a:moveTo>
                  <a:lnTo>
                    <a:pt x="288753" y="444500"/>
                  </a:lnTo>
                  <a:lnTo>
                    <a:pt x="287234" y="431800"/>
                  </a:lnTo>
                  <a:lnTo>
                    <a:pt x="466430" y="431800"/>
                  </a:lnTo>
                  <a:lnTo>
                    <a:pt x="465597" y="444500"/>
                  </a:lnTo>
                  <a:close/>
                </a:path>
                <a:path w="925194" h="2120900">
                  <a:moveTo>
                    <a:pt x="465350" y="457200"/>
                  </a:moveTo>
                  <a:lnTo>
                    <a:pt x="289452" y="457200"/>
                  </a:lnTo>
                  <a:lnTo>
                    <a:pt x="289264" y="444500"/>
                  </a:lnTo>
                  <a:lnTo>
                    <a:pt x="466306" y="444500"/>
                  </a:lnTo>
                  <a:lnTo>
                    <a:pt x="465350" y="457200"/>
                  </a:lnTo>
                  <a:close/>
                </a:path>
                <a:path w="925194" h="2120900">
                  <a:moveTo>
                    <a:pt x="743126" y="457200"/>
                  </a:moveTo>
                  <a:lnTo>
                    <a:pt x="471106" y="457200"/>
                  </a:lnTo>
                  <a:lnTo>
                    <a:pt x="470799" y="444500"/>
                  </a:lnTo>
                  <a:lnTo>
                    <a:pt x="743833" y="444500"/>
                  </a:lnTo>
                  <a:lnTo>
                    <a:pt x="743126" y="457200"/>
                  </a:lnTo>
                  <a:close/>
                </a:path>
                <a:path w="925194" h="2120900">
                  <a:moveTo>
                    <a:pt x="466173" y="469900"/>
                  </a:moveTo>
                  <a:lnTo>
                    <a:pt x="289058" y="469900"/>
                  </a:lnTo>
                  <a:lnTo>
                    <a:pt x="288681" y="457200"/>
                  </a:lnTo>
                  <a:lnTo>
                    <a:pt x="467170" y="457200"/>
                  </a:lnTo>
                  <a:lnTo>
                    <a:pt x="466173" y="469900"/>
                  </a:lnTo>
                  <a:close/>
                </a:path>
                <a:path w="925194" h="2120900">
                  <a:moveTo>
                    <a:pt x="745300" y="469900"/>
                  </a:moveTo>
                  <a:lnTo>
                    <a:pt x="472310" y="469900"/>
                  </a:lnTo>
                  <a:lnTo>
                    <a:pt x="473246" y="457200"/>
                  </a:lnTo>
                  <a:lnTo>
                    <a:pt x="746074" y="457200"/>
                  </a:lnTo>
                  <a:lnTo>
                    <a:pt x="745300" y="469900"/>
                  </a:lnTo>
                  <a:close/>
                </a:path>
                <a:path w="925194" h="2120900">
                  <a:moveTo>
                    <a:pt x="464744" y="482600"/>
                  </a:moveTo>
                  <a:lnTo>
                    <a:pt x="287831" y="482600"/>
                  </a:lnTo>
                  <a:lnTo>
                    <a:pt x="288852" y="469900"/>
                  </a:lnTo>
                  <a:lnTo>
                    <a:pt x="464793" y="469900"/>
                  </a:lnTo>
                  <a:lnTo>
                    <a:pt x="464744" y="482600"/>
                  </a:lnTo>
                  <a:close/>
                </a:path>
                <a:path w="925194" h="2120900">
                  <a:moveTo>
                    <a:pt x="747103" y="482600"/>
                  </a:moveTo>
                  <a:lnTo>
                    <a:pt x="472235" y="482600"/>
                  </a:lnTo>
                  <a:lnTo>
                    <a:pt x="472295" y="469900"/>
                  </a:lnTo>
                  <a:lnTo>
                    <a:pt x="747278" y="469900"/>
                  </a:lnTo>
                  <a:lnTo>
                    <a:pt x="747103" y="482600"/>
                  </a:lnTo>
                  <a:close/>
                </a:path>
                <a:path w="925194" h="2120900">
                  <a:moveTo>
                    <a:pt x="464047" y="495300"/>
                  </a:moveTo>
                  <a:lnTo>
                    <a:pt x="288129" y="495300"/>
                  </a:lnTo>
                  <a:lnTo>
                    <a:pt x="288276" y="482600"/>
                  </a:lnTo>
                  <a:lnTo>
                    <a:pt x="464145" y="482600"/>
                  </a:lnTo>
                  <a:lnTo>
                    <a:pt x="464047" y="495300"/>
                  </a:lnTo>
                  <a:close/>
                </a:path>
                <a:path w="925194" h="2120900">
                  <a:moveTo>
                    <a:pt x="748166" y="495300"/>
                  </a:moveTo>
                  <a:lnTo>
                    <a:pt x="474773" y="495300"/>
                  </a:lnTo>
                  <a:lnTo>
                    <a:pt x="474342" y="482600"/>
                  </a:lnTo>
                  <a:lnTo>
                    <a:pt x="748308" y="482600"/>
                  </a:lnTo>
                  <a:lnTo>
                    <a:pt x="748166" y="495300"/>
                  </a:lnTo>
                  <a:close/>
                </a:path>
                <a:path w="925194" h="2120900">
                  <a:moveTo>
                    <a:pt x="464261" y="508000"/>
                  </a:moveTo>
                  <a:lnTo>
                    <a:pt x="287836" y="508000"/>
                  </a:lnTo>
                  <a:lnTo>
                    <a:pt x="287188" y="495300"/>
                  </a:lnTo>
                  <a:lnTo>
                    <a:pt x="463568" y="495300"/>
                  </a:lnTo>
                  <a:lnTo>
                    <a:pt x="464261" y="508000"/>
                  </a:lnTo>
                  <a:close/>
                </a:path>
                <a:path w="925194" h="2120900">
                  <a:moveTo>
                    <a:pt x="749556" y="508000"/>
                  </a:moveTo>
                  <a:lnTo>
                    <a:pt x="475707" y="508000"/>
                  </a:lnTo>
                  <a:lnTo>
                    <a:pt x="475402" y="495300"/>
                  </a:lnTo>
                  <a:lnTo>
                    <a:pt x="748725" y="495300"/>
                  </a:lnTo>
                  <a:lnTo>
                    <a:pt x="749556" y="508000"/>
                  </a:lnTo>
                  <a:close/>
                </a:path>
                <a:path w="925194" h="2120900">
                  <a:moveTo>
                    <a:pt x="885766" y="508000"/>
                  </a:moveTo>
                  <a:lnTo>
                    <a:pt x="873419" y="508000"/>
                  </a:lnTo>
                  <a:lnTo>
                    <a:pt x="874517" y="495300"/>
                  </a:lnTo>
                  <a:lnTo>
                    <a:pt x="884892" y="495300"/>
                  </a:lnTo>
                  <a:lnTo>
                    <a:pt x="885766" y="508000"/>
                  </a:lnTo>
                  <a:close/>
                </a:path>
                <a:path w="925194" h="2120900">
                  <a:moveTo>
                    <a:pt x="464060" y="520700"/>
                  </a:moveTo>
                  <a:lnTo>
                    <a:pt x="285203" y="520700"/>
                  </a:lnTo>
                  <a:lnTo>
                    <a:pt x="285623" y="508000"/>
                  </a:lnTo>
                  <a:lnTo>
                    <a:pt x="463511" y="508000"/>
                  </a:lnTo>
                  <a:lnTo>
                    <a:pt x="464060" y="520700"/>
                  </a:lnTo>
                  <a:close/>
                </a:path>
                <a:path w="925194" h="2120900">
                  <a:moveTo>
                    <a:pt x="752491" y="520700"/>
                  </a:moveTo>
                  <a:lnTo>
                    <a:pt x="476529" y="520700"/>
                  </a:lnTo>
                  <a:lnTo>
                    <a:pt x="475430" y="508000"/>
                  </a:lnTo>
                  <a:lnTo>
                    <a:pt x="752261" y="508000"/>
                  </a:lnTo>
                  <a:lnTo>
                    <a:pt x="752491" y="520700"/>
                  </a:lnTo>
                  <a:close/>
                </a:path>
                <a:path w="925194" h="2120900">
                  <a:moveTo>
                    <a:pt x="885194" y="520700"/>
                  </a:moveTo>
                  <a:lnTo>
                    <a:pt x="829735" y="520700"/>
                  </a:lnTo>
                  <a:lnTo>
                    <a:pt x="835604" y="508000"/>
                  </a:lnTo>
                  <a:lnTo>
                    <a:pt x="885921" y="508000"/>
                  </a:lnTo>
                  <a:lnTo>
                    <a:pt x="885194" y="520700"/>
                  </a:lnTo>
                  <a:close/>
                </a:path>
                <a:path w="925194" h="2120900">
                  <a:moveTo>
                    <a:pt x="463588" y="533400"/>
                  </a:moveTo>
                  <a:lnTo>
                    <a:pt x="284169" y="533400"/>
                  </a:lnTo>
                  <a:lnTo>
                    <a:pt x="284205" y="520700"/>
                  </a:lnTo>
                  <a:lnTo>
                    <a:pt x="463465" y="520700"/>
                  </a:lnTo>
                  <a:lnTo>
                    <a:pt x="463588" y="533400"/>
                  </a:lnTo>
                  <a:close/>
                </a:path>
                <a:path w="925194" h="2120900">
                  <a:moveTo>
                    <a:pt x="886070" y="533400"/>
                  </a:moveTo>
                  <a:lnTo>
                    <a:pt x="477462" y="533400"/>
                  </a:lnTo>
                  <a:lnTo>
                    <a:pt x="476705" y="520700"/>
                  </a:lnTo>
                  <a:lnTo>
                    <a:pt x="885273" y="520700"/>
                  </a:lnTo>
                  <a:lnTo>
                    <a:pt x="886070" y="533400"/>
                  </a:lnTo>
                  <a:close/>
                </a:path>
                <a:path w="925194" h="2120900">
                  <a:moveTo>
                    <a:pt x="463229" y="558800"/>
                  </a:moveTo>
                  <a:lnTo>
                    <a:pt x="56724" y="558800"/>
                  </a:lnTo>
                  <a:lnTo>
                    <a:pt x="57056" y="546100"/>
                  </a:lnTo>
                  <a:lnTo>
                    <a:pt x="56869" y="546100"/>
                  </a:lnTo>
                  <a:lnTo>
                    <a:pt x="56889" y="533400"/>
                  </a:lnTo>
                  <a:lnTo>
                    <a:pt x="461788" y="533400"/>
                  </a:lnTo>
                  <a:lnTo>
                    <a:pt x="461977" y="546100"/>
                  </a:lnTo>
                  <a:lnTo>
                    <a:pt x="463229" y="558800"/>
                  </a:lnTo>
                  <a:close/>
                </a:path>
                <a:path w="925194" h="2120900">
                  <a:moveTo>
                    <a:pt x="886258" y="546100"/>
                  </a:moveTo>
                  <a:lnTo>
                    <a:pt x="479804" y="546100"/>
                  </a:lnTo>
                  <a:lnTo>
                    <a:pt x="479822" y="533400"/>
                  </a:lnTo>
                  <a:lnTo>
                    <a:pt x="885505" y="533400"/>
                  </a:lnTo>
                  <a:lnTo>
                    <a:pt x="886258" y="546100"/>
                  </a:lnTo>
                  <a:close/>
                </a:path>
                <a:path w="925194" h="2120900">
                  <a:moveTo>
                    <a:pt x="884523" y="558800"/>
                  </a:moveTo>
                  <a:lnTo>
                    <a:pt x="479992" y="558800"/>
                  </a:lnTo>
                  <a:lnTo>
                    <a:pt x="478561" y="546100"/>
                  </a:lnTo>
                  <a:lnTo>
                    <a:pt x="885736" y="546100"/>
                  </a:lnTo>
                  <a:lnTo>
                    <a:pt x="884523" y="558800"/>
                  </a:lnTo>
                  <a:close/>
                </a:path>
                <a:path w="925194" h="2120900">
                  <a:moveTo>
                    <a:pt x="459883" y="571500"/>
                  </a:moveTo>
                  <a:lnTo>
                    <a:pt x="55772" y="571500"/>
                  </a:lnTo>
                  <a:lnTo>
                    <a:pt x="55006" y="558800"/>
                  </a:lnTo>
                  <a:lnTo>
                    <a:pt x="460012" y="558800"/>
                  </a:lnTo>
                  <a:lnTo>
                    <a:pt x="459883" y="571500"/>
                  </a:lnTo>
                  <a:close/>
                </a:path>
                <a:path w="925194" h="2120900">
                  <a:moveTo>
                    <a:pt x="884420" y="571500"/>
                  </a:moveTo>
                  <a:lnTo>
                    <a:pt x="479733" y="571500"/>
                  </a:lnTo>
                  <a:lnTo>
                    <a:pt x="480230" y="558800"/>
                  </a:lnTo>
                  <a:lnTo>
                    <a:pt x="884218" y="558800"/>
                  </a:lnTo>
                  <a:lnTo>
                    <a:pt x="884420" y="571500"/>
                  </a:lnTo>
                  <a:close/>
                </a:path>
                <a:path w="925194" h="2120900">
                  <a:moveTo>
                    <a:pt x="459676" y="584200"/>
                  </a:moveTo>
                  <a:lnTo>
                    <a:pt x="56128" y="584200"/>
                  </a:lnTo>
                  <a:lnTo>
                    <a:pt x="55267" y="571500"/>
                  </a:lnTo>
                  <a:lnTo>
                    <a:pt x="458662" y="571500"/>
                  </a:lnTo>
                  <a:lnTo>
                    <a:pt x="459676" y="584200"/>
                  </a:lnTo>
                  <a:close/>
                </a:path>
                <a:path w="925194" h="2120900">
                  <a:moveTo>
                    <a:pt x="884747" y="584200"/>
                  </a:moveTo>
                  <a:lnTo>
                    <a:pt x="477132" y="584200"/>
                  </a:lnTo>
                  <a:lnTo>
                    <a:pt x="477692" y="571500"/>
                  </a:lnTo>
                  <a:lnTo>
                    <a:pt x="883991" y="571500"/>
                  </a:lnTo>
                  <a:lnTo>
                    <a:pt x="884747" y="584200"/>
                  </a:lnTo>
                  <a:close/>
                </a:path>
                <a:path w="925194" h="2120900">
                  <a:moveTo>
                    <a:pt x="457680" y="596900"/>
                  </a:moveTo>
                  <a:lnTo>
                    <a:pt x="55610" y="596900"/>
                  </a:lnTo>
                  <a:lnTo>
                    <a:pt x="56257" y="584200"/>
                  </a:lnTo>
                  <a:lnTo>
                    <a:pt x="457987" y="584200"/>
                  </a:lnTo>
                  <a:lnTo>
                    <a:pt x="457680" y="596900"/>
                  </a:lnTo>
                  <a:close/>
                </a:path>
                <a:path w="925194" h="2120900">
                  <a:moveTo>
                    <a:pt x="883386" y="609600"/>
                  </a:moveTo>
                  <a:lnTo>
                    <a:pt x="478572" y="609600"/>
                  </a:lnTo>
                  <a:lnTo>
                    <a:pt x="478667" y="596900"/>
                  </a:lnTo>
                  <a:lnTo>
                    <a:pt x="479701" y="596900"/>
                  </a:lnTo>
                  <a:lnTo>
                    <a:pt x="478881" y="584200"/>
                  </a:lnTo>
                  <a:lnTo>
                    <a:pt x="883879" y="584200"/>
                  </a:lnTo>
                  <a:lnTo>
                    <a:pt x="884177" y="596900"/>
                  </a:lnTo>
                  <a:lnTo>
                    <a:pt x="883386" y="609600"/>
                  </a:lnTo>
                  <a:close/>
                </a:path>
                <a:path w="925194" h="2120900">
                  <a:moveTo>
                    <a:pt x="459792" y="609600"/>
                  </a:moveTo>
                  <a:lnTo>
                    <a:pt x="56734" y="609600"/>
                  </a:lnTo>
                  <a:lnTo>
                    <a:pt x="55966" y="596900"/>
                  </a:lnTo>
                  <a:lnTo>
                    <a:pt x="459328" y="596900"/>
                  </a:lnTo>
                  <a:lnTo>
                    <a:pt x="459792" y="609600"/>
                  </a:lnTo>
                  <a:close/>
                </a:path>
                <a:path w="925194" h="2120900">
                  <a:moveTo>
                    <a:pt x="459024" y="622300"/>
                  </a:moveTo>
                  <a:lnTo>
                    <a:pt x="56954" y="622300"/>
                  </a:lnTo>
                  <a:lnTo>
                    <a:pt x="56484" y="609600"/>
                  </a:lnTo>
                  <a:lnTo>
                    <a:pt x="459467" y="609600"/>
                  </a:lnTo>
                  <a:lnTo>
                    <a:pt x="459024" y="622300"/>
                  </a:lnTo>
                  <a:close/>
                </a:path>
                <a:path w="925194" h="2120900">
                  <a:moveTo>
                    <a:pt x="882481" y="635000"/>
                  </a:moveTo>
                  <a:lnTo>
                    <a:pt x="479693" y="635000"/>
                  </a:lnTo>
                  <a:lnTo>
                    <a:pt x="479947" y="622300"/>
                  </a:lnTo>
                  <a:lnTo>
                    <a:pt x="478773" y="609600"/>
                  </a:lnTo>
                  <a:lnTo>
                    <a:pt x="883662" y="609600"/>
                  </a:lnTo>
                  <a:lnTo>
                    <a:pt x="881424" y="622300"/>
                  </a:lnTo>
                  <a:lnTo>
                    <a:pt x="882481" y="635000"/>
                  </a:lnTo>
                  <a:close/>
                </a:path>
                <a:path w="925194" h="2120900">
                  <a:moveTo>
                    <a:pt x="59855" y="635000"/>
                  </a:moveTo>
                  <a:lnTo>
                    <a:pt x="56860" y="635000"/>
                  </a:lnTo>
                  <a:lnTo>
                    <a:pt x="58289" y="622300"/>
                  </a:lnTo>
                  <a:lnTo>
                    <a:pt x="59858" y="622300"/>
                  </a:lnTo>
                  <a:lnTo>
                    <a:pt x="59855" y="635000"/>
                  </a:lnTo>
                  <a:close/>
                </a:path>
                <a:path w="925194" h="2120900">
                  <a:moveTo>
                    <a:pt x="458854" y="635000"/>
                  </a:moveTo>
                  <a:lnTo>
                    <a:pt x="60071" y="635000"/>
                  </a:lnTo>
                  <a:lnTo>
                    <a:pt x="60032" y="622300"/>
                  </a:lnTo>
                  <a:lnTo>
                    <a:pt x="459630" y="622300"/>
                  </a:lnTo>
                  <a:lnTo>
                    <a:pt x="458854" y="635000"/>
                  </a:lnTo>
                  <a:close/>
                </a:path>
                <a:path w="925194" h="2120900">
                  <a:moveTo>
                    <a:pt x="458716" y="647700"/>
                  </a:moveTo>
                  <a:lnTo>
                    <a:pt x="56817" y="647700"/>
                  </a:lnTo>
                  <a:lnTo>
                    <a:pt x="58111" y="635000"/>
                  </a:lnTo>
                  <a:lnTo>
                    <a:pt x="459660" y="635000"/>
                  </a:lnTo>
                  <a:lnTo>
                    <a:pt x="458716" y="647700"/>
                  </a:lnTo>
                  <a:close/>
                </a:path>
                <a:path w="925194" h="2120900">
                  <a:moveTo>
                    <a:pt x="881424" y="647700"/>
                  </a:moveTo>
                  <a:lnTo>
                    <a:pt x="480707" y="647700"/>
                  </a:lnTo>
                  <a:lnTo>
                    <a:pt x="480756" y="635000"/>
                  </a:lnTo>
                  <a:lnTo>
                    <a:pt x="882017" y="635000"/>
                  </a:lnTo>
                  <a:lnTo>
                    <a:pt x="881424" y="647700"/>
                  </a:lnTo>
                  <a:close/>
                </a:path>
                <a:path w="925194" h="2120900">
                  <a:moveTo>
                    <a:pt x="459637" y="660400"/>
                  </a:moveTo>
                  <a:lnTo>
                    <a:pt x="55154" y="660400"/>
                  </a:lnTo>
                  <a:lnTo>
                    <a:pt x="56685" y="647700"/>
                  </a:lnTo>
                  <a:lnTo>
                    <a:pt x="460614" y="647700"/>
                  </a:lnTo>
                  <a:lnTo>
                    <a:pt x="459637" y="660400"/>
                  </a:lnTo>
                  <a:close/>
                </a:path>
                <a:path w="925194" h="2120900">
                  <a:moveTo>
                    <a:pt x="878911" y="660400"/>
                  </a:moveTo>
                  <a:lnTo>
                    <a:pt x="480994" y="660400"/>
                  </a:lnTo>
                  <a:lnTo>
                    <a:pt x="481943" y="647700"/>
                  </a:lnTo>
                  <a:lnTo>
                    <a:pt x="878589" y="647700"/>
                  </a:lnTo>
                  <a:lnTo>
                    <a:pt x="878911" y="660400"/>
                  </a:lnTo>
                  <a:close/>
                </a:path>
                <a:path w="925194" h="2120900">
                  <a:moveTo>
                    <a:pt x="458273" y="673100"/>
                  </a:moveTo>
                  <a:lnTo>
                    <a:pt x="56252" y="673100"/>
                  </a:lnTo>
                  <a:lnTo>
                    <a:pt x="54676" y="660400"/>
                  </a:lnTo>
                  <a:lnTo>
                    <a:pt x="458311" y="660400"/>
                  </a:lnTo>
                  <a:lnTo>
                    <a:pt x="458273" y="673100"/>
                  </a:lnTo>
                  <a:close/>
                </a:path>
                <a:path w="925194" h="2120900">
                  <a:moveTo>
                    <a:pt x="874684" y="673100"/>
                  </a:moveTo>
                  <a:lnTo>
                    <a:pt x="480248" y="673100"/>
                  </a:lnTo>
                  <a:lnTo>
                    <a:pt x="480516" y="660400"/>
                  </a:lnTo>
                  <a:lnTo>
                    <a:pt x="875023" y="660400"/>
                  </a:lnTo>
                  <a:lnTo>
                    <a:pt x="874684" y="673100"/>
                  </a:lnTo>
                  <a:close/>
                </a:path>
                <a:path w="925194" h="2120900">
                  <a:moveTo>
                    <a:pt x="876467" y="673100"/>
                  </a:moveTo>
                  <a:lnTo>
                    <a:pt x="875023" y="673100"/>
                  </a:lnTo>
                  <a:lnTo>
                    <a:pt x="875085" y="660400"/>
                  </a:lnTo>
                  <a:lnTo>
                    <a:pt x="878217" y="660400"/>
                  </a:lnTo>
                  <a:lnTo>
                    <a:pt x="876467" y="673100"/>
                  </a:lnTo>
                  <a:close/>
                </a:path>
                <a:path w="925194" h="2120900">
                  <a:moveTo>
                    <a:pt x="457649" y="685800"/>
                  </a:moveTo>
                  <a:lnTo>
                    <a:pt x="55401" y="685800"/>
                  </a:lnTo>
                  <a:lnTo>
                    <a:pt x="57023" y="673100"/>
                  </a:lnTo>
                  <a:lnTo>
                    <a:pt x="457718" y="673100"/>
                  </a:lnTo>
                  <a:lnTo>
                    <a:pt x="457649" y="685800"/>
                  </a:lnTo>
                  <a:close/>
                </a:path>
                <a:path w="925194" h="2120900">
                  <a:moveTo>
                    <a:pt x="876626" y="685800"/>
                  </a:moveTo>
                  <a:lnTo>
                    <a:pt x="481996" y="685800"/>
                  </a:lnTo>
                  <a:lnTo>
                    <a:pt x="481788" y="673100"/>
                  </a:lnTo>
                  <a:lnTo>
                    <a:pt x="875879" y="673100"/>
                  </a:lnTo>
                  <a:lnTo>
                    <a:pt x="876626" y="685800"/>
                  </a:lnTo>
                  <a:close/>
                </a:path>
                <a:path w="925194" h="2120900">
                  <a:moveTo>
                    <a:pt x="457231" y="723900"/>
                  </a:moveTo>
                  <a:lnTo>
                    <a:pt x="58179" y="723900"/>
                  </a:lnTo>
                  <a:lnTo>
                    <a:pt x="57051" y="711200"/>
                  </a:lnTo>
                  <a:lnTo>
                    <a:pt x="57224" y="711200"/>
                  </a:lnTo>
                  <a:lnTo>
                    <a:pt x="56071" y="698500"/>
                  </a:lnTo>
                  <a:lnTo>
                    <a:pt x="56051" y="685800"/>
                  </a:lnTo>
                  <a:lnTo>
                    <a:pt x="457201" y="685800"/>
                  </a:lnTo>
                  <a:lnTo>
                    <a:pt x="457920" y="698500"/>
                  </a:lnTo>
                  <a:lnTo>
                    <a:pt x="457205" y="698500"/>
                  </a:lnTo>
                  <a:lnTo>
                    <a:pt x="457793" y="711200"/>
                  </a:lnTo>
                  <a:lnTo>
                    <a:pt x="457231" y="723900"/>
                  </a:lnTo>
                  <a:close/>
                </a:path>
                <a:path w="925194" h="2120900">
                  <a:moveTo>
                    <a:pt x="876191" y="698500"/>
                  </a:moveTo>
                  <a:lnTo>
                    <a:pt x="482675" y="698500"/>
                  </a:lnTo>
                  <a:lnTo>
                    <a:pt x="482442" y="685800"/>
                  </a:lnTo>
                  <a:lnTo>
                    <a:pt x="875914" y="685800"/>
                  </a:lnTo>
                  <a:lnTo>
                    <a:pt x="876191" y="698500"/>
                  </a:lnTo>
                  <a:close/>
                </a:path>
                <a:path w="925194" h="2120900">
                  <a:moveTo>
                    <a:pt x="874676" y="711200"/>
                  </a:moveTo>
                  <a:lnTo>
                    <a:pt x="483217" y="711200"/>
                  </a:lnTo>
                  <a:lnTo>
                    <a:pt x="482255" y="698500"/>
                  </a:lnTo>
                  <a:lnTo>
                    <a:pt x="875812" y="698500"/>
                  </a:lnTo>
                  <a:lnTo>
                    <a:pt x="874676" y="711200"/>
                  </a:lnTo>
                  <a:close/>
                </a:path>
                <a:path w="925194" h="2120900">
                  <a:moveTo>
                    <a:pt x="874952" y="723900"/>
                  </a:moveTo>
                  <a:lnTo>
                    <a:pt x="483126" y="723900"/>
                  </a:lnTo>
                  <a:lnTo>
                    <a:pt x="482778" y="711200"/>
                  </a:lnTo>
                  <a:lnTo>
                    <a:pt x="874545" y="711200"/>
                  </a:lnTo>
                  <a:lnTo>
                    <a:pt x="874952" y="723900"/>
                  </a:lnTo>
                  <a:close/>
                </a:path>
                <a:path w="925194" h="2120900">
                  <a:moveTo>
                    <a:pt x="457090" y="749300"/>
                  </a:moveTo>
                  <a:lnTo>
                    <a:pt x="59416" y="749300"/>
                  </a:lnTo>
                  <a:lnTo>
                    <a:pt x="59568" y="736600"/>
                  </a:lnTo>
                  <a:lnTo>
                    <a:pt x="58545" y="736600"/>
                  </a:lnTo>
                  <a:lnTo>
                    <a:pt x="58206" y="723900"/>
                  </a:lnTo>
                  <a:lnTo>
                    <a:pt x="455598" y="723900"/>
                  </a:lnTo>
                  <a:lnTo>
                    <a:pt x="455818" y="736600"/>
                  </a:lnTo>
                  <a:lnTo>
                    <a:pt x="457090" y="749300"/>
                  </a:lnTo>
                  <a:close/>
                </a:path>
                <a:path w="925194" h="2120900">
                  <a:moveTo>
                    <a:pt x="873588" y="736600"/>
                  </a:moveTo>
                  <a:lnTo>
                    <a:pt x="486022" y="736600"/>
                  </a:lnTo>
                  <a:lnTo>
                    <a:pt x="485457" y="723900"/>
                  </a:lnTo>
                  <a:lnTo>
                    <a:pt x="873490" y="723900"/>
                  </a:lnTo>
                  <a:lnTo>
                    <a:pt x="873588" y="736600"/>
                  </a:lnTo>
                  <a:close/>
                </a:path>
                <a:path w="925194" h="2120900">
                  <a:moveTo>
                    <a:pt x="871665" y="749300"/>
                  </a:moveTo>
                  <a:lnTo>
                    <a:pt x="486010" y="749300"/>
                  </a:lnTo>
                  <a:lnTo>
                    <a:pt x="484656" y="736600"/>
                  </a:lnTo>
                  <a:lnTo>
                    <a:pt x="873041" y="736600"/>
                  </a:lnTo>
                  <a:lnTo>
                    <a:pt x="871665" y="749300"/>
                  </a:lnTo>
                  <a:close/>
                </a:path>
                <a:path w="925194" h="2120900">
                  <a:moveTo>
                    <a:pt x="453910" y="762000"/>
                  </a:moveTo>
                  <a:lnTo>
                    <a:pt x="59481" y="762000"/>
                  </a:lnTo>
                  <a:lnTo>
                    <a:pt x="58571" y="749300"/>
                  </a:lnTo>
                  <a:lnTo>
                    <a:pt x="454675" y="749300"/>
                  </a:lnTo>
                  <a:lnTo>
                    <a:pt x="453910" y="762000"/>
                  </a:lnTo>
                  <a:close/>
                </a:path>
                <a:path w="925194" h="2120900">
                  <a:moveTo>
                    <a:pt x="870669" y="762000"/>
                  </a:moveTo>
                  <a:lnTo>
                    <a:pt x="486113" y="762000"/>
                  </a:lnTo>
                  <a:lnTo>
                    <a:pt x="485470" y="749300"/>
                  </a:lnTo>
                  <a:lnTo>
                    <a:pt x="870563" y="749300"/>
                  </a:lnTo>
                  <a:lnTo>
                    <a:pt x="870669" y="762000"/>
                  </a:lnTo>
                  <a:close/>
                </a:path>
                <a:path w="925194" h="2120900">
                  <a:moveTo>
                    <a:pt x="453626" y="774700"/>
                  </a:moveTo>
                  <a:lnTo>
                    <a:pt x="59300" y="774700"/>
                  </a:lnTo>
                  <a:lnTo>
                    <a:pt x="59148" y="762000"/>
                  </a:lnTo>
                  <a:lnTo>
                    <a:pt x="452595" y="762000"/>
                  </a:lnTo>
                  <a:lnTo>
                    <a:pt x="453626" y="774700"/>
                  </a:lnTo>
                  <a:close/>
                </a:path>
                <a:path w="925194" h="2120900">
                  <a:moveTo>
                    <a:pt x="870839" y="774700"/>
                  </a:moveTo>
                  <a:lnTo>
                    <a:pt x="482814" y="774700"/>
                  </a:lnTo>
                  <a:lnTo>
                    <a:pt x="483397" y="762000"/>
                  </a:lnTo>
                  <a:lnTo>
                    <a:pt x="870140" y="762000"/>
                  </a:lnTo>
                  <a:lnTo>
                    <a:pt x="870839" y="774700"/>
                  </a:lnTo>
                  <a:close/>
                </a:path>
                <a:path w="925194" h="2120900">
                  <a:moveTo>
                    <a:pt x="451660" y="787400"/>
                  </a:moveTo>
                  <a:lnTo>
                    <a:pt x="59805" y="787400"/>
                  </a:lnTo>
                  <a:lnTo>
                    <a:pt x="60415" y="774700"/>
                  </a:lnTo>
                  <a:lnTo>
                    <a:pt x="451955" y="774700"/>
                  </a:lnTo>
                  <a:lnTo>
                    <a:pt x="451660" y="787400"/>
                  </a:lnTo>
                  <a:close/>
                </a:path>
                <a:path w="925194" h="2120900">
                  <a:moveTo>
                    <a:pt x="870862" y="800100"/>
                  </a:moveTo>
                  <a:lnTo>
                    <a:pt x="484093" y="800100"/>
                  </a:lnTo>
                  <a:lnTo>
                    <a:pt x="483556" y="787400"/>
                  </a:lnTo>
                  <a:lnTo>
                    <a:pt x="485168" y="787400"/>
                  </a:lnTo>
                  <a:lnTo>
                    <a:pt x="484454" y="774700"/>
                  </a:lnTo>
                  <a:lnTo>
                    <a:pt x="870295" y="774700"/>
                  </a:lnTo>
                  <a:lnTo>
                    <a:pt x="871183" y="787400"/>
                  </a:lnTo>
                  <a:lnTo>
                    <a:pt x="870862" y="800100"/>
                  </a:lnTo>
                  <a:close/>
                </a:path>
                <a:path w="925194" h="2120900">
                  <a:moveTo>
                    <a:pt x="453332" y="800100"/>
                  </a:moveTo>
                  <a:lnTo>
                    <a:pt x="60932" y="800100"/>
                  </a:lnTo>
                  <a:lnTo>
                    <a:pt x="60200" y="787400"/>
                  </a:lnTo>
                  <a:lnTo>
                    <a:pt x="452965" y="787400"/>
                  </a:lnTo>
                  <a:lnTo>
                    <a:pt x="453332" y="800100"/>
                  </a:lnTo>
                  <a:close/>
                </a:path>
                <a:path w="925194" h="2120900">
                  <a:moveTo>
                    <a:pt x="453063" y="812800"/>
                  </a:moveTo>
                  <a:lnTo>
                    <a:pt x="61111" y="812800"/>
                  </a:lnTo>
                  <a:lnTo>
                    <a:pt x="60649" y="800100"/>
                  </a:lnTo>
                  <a:lnTo>
                    <a:pt x="453500" y="800100"/>
                  </a:lnTo>
                  <a:lnTo>
                    <a:pt x="453063" y="812800"/>
                  </a:lnTo>
                  <a:close/>
                </a:path>
                <a:path w="925194" h="2120900">
                  <a:moveTo>
                    <a:pt x="871675" y="825500"/>
                  </a:moveTo>
                  <a:lnTo>
                    <a:pt x="484910" y="825500"/>
                  </a:lnTo>
                  <a:lnTo>
                    <a:pt x="485218" y="812800"/>
                  </a:lnTo>
                  <a:lnTo>
                    <a:pt x="484113" y="800100"/>
                  </a:lnTo>
                  <a:lnTo>
                    <a:pt x="871383" y="800100"/>
                  </a:lnTo>
                  <a:lnTo>
                    <a:pt x="869529" y="812800"/>
                  </a:lnTo>
                  <a:lnTo>
                    <a:pt x="870164" y="812800"/>
                  </a:lnTo>
                  <a:lnTo>
                    <a:pt x="871675" y="825500"/>
                  </a:lnTo>
                  <a:close/>
                </a:path>
                <a:path w="925194" h="2120900">
                  <a:moveTo>
                    <a:pt x="452920" y="825500"/>
                  </a:moveTo>
                  <a:lnTo>
                    <a:pt x="63974" y="825500"/>
                  </a:lnTo>
                  <a:lnTo>
                    <a:pt x="64033" y="812800"/>
                  </a:lnTo>
                  <a:lnTo>
                    <a:pt x="453683" y="812800"/>
                  </a:lnTo>
                  <a:lnTo>
                    <a:pt x="452920" y="825500"/>
                  </a:lnTo>
                  <a:close/>
                </a:path>
                <a:path w="925194" h="2120900">
                  <a:moveTo>
                    <a:pt x="453752" y="838200"/>
                  </a:moveTo>
                  <a:lnTo>
                    <a:pt x="60509" y="838200"/>
                  </a:lnTo>
                  <a:lnTo>
                    <a:pt x="61889" y="825500"/>
                  </a:lnTo>
                  <a:lnTo>
                    <a:pt x="453745" y="825500"/>
                  </a:lnTo>
                  <a:lnTo>
                    <a:pt x="453752" y="838200"/>
                  </a:lnTo>
                  <a:close/>
                </a:path>
                <a:path w="925194" h="2120900">
                  <a:moveTo>
                    <a:pt x="871131" y="838200"/>
                  </a:moveTo>
                  <a:lnTo>
                    <a:pt x="485839" y="838200"/>
                  </a:lnTo>
                  <a:lnTo>
                    <a:pt x="485937" y="825500"/>
                  </a:lnTo>
                  <a:lnTo>
                    <a:pt x="871533" y="825500"/>
                  </a:lnTo>
                  <a:lnTo>
                    <a:pt x="871131" y="838200"/>
                  </a:lnTo>
                  <a:close/>
                </a:path>
                <a:path w="925194" h="2120900">
                  <a:moveTo>
                    <a:pt x="454733" y="850900"/>
                  </a:moveTo>
                  <a:lnTo>
                    <a:pt x="58524" y="850900"/>
                  </a:lnTo>
                  <a:lnTo>
                    <a:pt x="60082" y="838200"/>
                  </a:lnTo>
                  <a:lnTo>
                    <a:pt x="453853" y="838200"/>
                  </a:lnTo>
                  <a:lnTo>
                    <a:pt x="454733" y="850900"/>
                  </a:lnTo>
                  <a:close/>
                </a:path>
                <a:path w="925194" h="2120900">
                  <a:moveTo>
                    <a:pt x="868087" y="850900"/>
                  </a:moveTo>
                  <a:lnTo>
                    <a:pt x="486966" y="850900"/>
                  </a:lnTo>
                  <a:lnTo>
                    <a:pt x="487041" y="838200"/>
                  </a:lnTo>
                  <a:lnTo>
                    <a:pt x="869379" y="838200"/>
                  </a:lnTo>
                  <a:lnTo>
                    <a:pt x="868087" y="850900"/>
                  </a:lnTo>
                  <a:close/>
                </a:path>
                <a:path w="925194" h="2120900">
                  <a:moveTo>
                    <a:pt x="452419" y="863600"/>
                  </a:moveTo>
                  <a:lnTo>
                    <a:pt x="59235" y="863600"/>
                  </a:lnTo>
                  <a:lnTo>
                    <a:pt x="57827" y="850900"/>
                  </a:lnTo>
                  <a:lnTo>
                    <a:pt x="452453" y="850900"/>
                  </a:lnTo>
                  <a:lnTo>
                    <a:pt x="452419" y="863600"/>
                  </a:lnTo>
                  <a:close/>
                </a:path>
                <a:path w="925194" h="2120900">
                  <a:moveTo>
                    <a:pt x="866171" y="863600"/>
                  </a:moveTo>
                  <a:lnTo>
                    <a:pt x="485168" y="863600"/>
                  </a:lnTo>
                  <a:lnTo>
                    <a:pt x="485452" y="850900"/>
                  </a:lnTo>
                  <a:lnTo>
                    <a:pt x="866115" y="850900"/>
                  </a:lnTo>
                  <a:lnTo>
                    <a:pt x="866171" y="863600"/>
                  </a:lnTo>
                  <a:close/>
                </a:path>
                <a:path w="925194" h="2120900">
                  <a:moveTo>
                    <a:pt x="867913" y="863600"/>
                  </a:moveTo>
                  <a:lnTo>
                    <a:pt x="866308" y="863600"/>
                  </a:lnTo>
                  <a:lnTo>
                    <a:pt x="866350" y="850900"/>
                  </a:lnTo>
                  <a:lnTo>
                    <a:pt x="869341" y="850900"/>
                  </a:lnTo>
                  <a:lnTo>
                    <a:pt x="867913" y="863600"/>
                  </a:lnTo>
                  <a:close/>
                </a:path>
                <a:path w="925194" h="2120900">
                  <a:moveTo>
                    <a:pt x="451821" y="876300"/>
                  </a:moveTo>
                  <a:lnTo>
                    <a:pt x="57665" y="876300"/>
                  </a:lnTo>
                  <a:lnTo>
                    <a:pt x="59578" y="863600"/>
                  </a:lnTo>
                  <a:lnTo>
                    <a:pt x="451878" y="863600"/>
                  </a:lnTo>
                  <a:lnTo>
                    <a:pt x="451821" y="876300"/>
                  </a:lnTo>
                  <a:close/>
                </a:path>
                <a:path w="925194" h="2120900">
                  <a:moveTo>
                    <a:pt x="869361" y="876300"/>
                  </a:moveTo>
                  <a:lnTo>
                    <a:pt x="486843" y="876300"/>
                  </a:lnTo>
                  <a:lnTo>
                    <a:pt x="486654" y="863600"/>
                  </a:lnTo>
                  <a:lnTo>
                    <a:pt x="868314" y="863600"/>
                  </a:lnTo>
                  <a:lnTo>
                    <a:pt x="869361" y="876300"/>
                  </a:lnTo>
                  <a:close/>
                </a:path>
                <a:path w="925194" h="2120900">
                  <a:moveTo>
                    <a:pt x="451467" y="914400"/>
                  </a:moveTo>
                  <a:lnTo>
                    <a:pt x="58635" y="914400"/>
                  </a:lnTo>
                  <a:lnTo>
                    <a:pt x="57831" y="901700"/>
                  </a:lnTo>
                  <a:lnTo>
                    <a:pt x="58433" y="901700"/>
                  </a:lnTo>
                  <a:lnTo>
                    <a:pt x="57699" y="889000"/>
                  </a:lnTo>
                  <a:lnTo>
                    <a:pt x="58129" y="876300"/>
                  </a:lnTo>
                  <a:lnTo>
                    <a:pt x="451385" y="876300"/>
                  </a:lnTo>
                  <a:lnTo>
                    <a:pt x="452112" y="889000"/>
                  </a:lnTo>
                  <a:lnTo>
                    <a:pt x="451410" y="889000"/>
                  </a:lnTo>
                  <a:lnTo>
                    <a:pt x="452014" y="901700"/>
                  </a:lnTo>
                  <a:lnTo>
                    <a:pt x="451467" y="914400"/>
                  </a:lnTo>
                  <a:close/>
                </a:path>
                <a:path w="925194" h="2120900">
                  <a:moveTo>
                    <a:pt x="870563" y="889000"/>
                  </a:moveTo>
                  <a:lnTo>
                    <a:pt x="487451" y="889000"/>
                  </a:lnTo>
                  <a:lnTo>
                    <a:pt x="487232" y="876300"/>
                  </a:lnTo>
                  <a:lnTo>
                    <a:pt x="869731" y="876300"/>
                  </a:lnTo>
                  <a:lnTo>
                    <a:pt x="870563" y="889000"/>
                  </a:lnTo>
                  <a:close/>
                </a:path>
                <a:path w="925194" h="2120900">
                  <a:moveTo>
                    <a:pt x="870623" y="901700"/>
                  </a:moveTo>
                  <a:lnTo>
                    <a:pt x="487930" y="901700"/>
                  </a:lnTo>
                  <a:lnTo>
                    <a:pt x="487000" y="889000"/>
                  </a:lnTo>
                  <a:lnTo>
                    <a:pt x="871128" y="889000"/>
                  </a:lnTo>
                  <a:lnTo>
                    <a:pt x="870623" y="901700"/>
                  </a:lnTo>
                  <a:close/>
                </a:path>
                <a:path w="925194" h="2120900">
                  <a:moveTo>
                    <a:pt x="871817" y="914400"/>
                  </a:moveTo>
                  <a:lnTo>
                    <a:pt x="487781" y="914400"/>
                  </a:lnTo>
                  <a:lnTo>
                    <a:pt x="487443" y="901700"/>
                  </a:lnTo>
                  <a:lnTo>
                    <a:pt x="870814" y="901700"/>
                  </a:lnTo>
                  <a:lnTo>
                    <a:pt x="871817" y="914400"/>
                  </a:lnTo>
                  <a:close/>
                </a:path>
                <a:path w="925194" h="2120900">
                  <a:moveTo>
                    <a:pt x="451367" y="939800"/>
                  </a:moveTo>
                  <a:lnTo>
                    <a:pt x="58286" y="939800"/>
                  </a:lnTo>
                  <a:lnTo>
                    <a:pt x="58598" y="927100"/>
                  </a:lnTo>
                  <a:lnTo>
                    <a:pt x="58307" y="927100"/>
                  </a:lnTo>
                  <a:lnTo>
                    <a:pt x="58287" y="914400"/>
                  </a:lnTo>
                  <a:lnTo>
                    <a:pt x="449851" y="914400"/>
                  </a:lnTo>
                  <a:lnTo>
                    <a:pt x="450087" y="927100"/>
                  </a:lnTo>
                  <a:lnTo>
                    <a:pt x="451367" y="939800"/>
                  </a:lnTo>
                  <a:close/>
                </a:path>
                <a:path w="925194" h="2120900">
                  <a:moveTo>
                    <a:pt x="872523" y="927100"/>
                  </a:moveTo>
                  <a:lnTo>
                    <a:pt x="490608" y="927100"/>
                  </a:lnTo>
                  <a:lnTo>
                    <a:pt x="490061" y="914400"/>
                  </a:lnTo>
                  <a:lnTo>
                    <a:pt x="871686" y="914400"/>
                  </a:lnTo>
                  <a:lnTo>
                    <a:pt x="872523" y="927100"/>
                  </a:lnTo>
                  <a:close/>
                </a:path>
                <a:path w="925194" h="2120900">
                  <a:moveTo>
                    <a:pt x="871247" y="939800"/>
                  </a:moveTo>
                  <a:lnTo>
                    <a:pt x="490501" y="939800"/>
                  </a:lnTo>
                  <a:lnTo>
                    <a:pt x="489174" y="927100"/>
                  </a:lnTo>
                  <a:lnTo>
                    <a:pt x="872364" y="927100"/>
                  </a:lnTo>
                  <a:lnTo>
                    <a:pt x="871247" y="939800"/>
                  </a:lnTo>
                  <a:close/>
                </a:path>
                <a:path w="925194" h="2120900">
                  <a:moveTo>
                    <a:pt x="448203" y="952500"/>
                  </a:moveTo>
                  <a:lnTo>
                    <a:pt x="57386" y="952500"/>
                  </a:lnTo>
                  <a:lnTo>
                    <a:pt x="56618" y="939800"/>
                  </a:lnTo>
                  <a:lnTo>
                    <a:pt x="448965" y="939800"/>
                  </a:lnTo>
                  <a:lnTo>
                    <a:pt x="448203" y="952500"/>
                  </a:lnTo>
                  <a:close/>
                </a:path>
                <a:path w="925194" h="2120900">
                  <a:moveTo>
                    <a:pt x="871672" y="952500"/>
                  </a:moveTo>
                  <a:lnTo>
                    <a:pt x="490569" y="952500"/>
                  </a:lnTo>
                  <a:lnTo>
                    <a:pt x="489931" y="939800"/>
                  </a:lnTo>
                  <a:lnTo>
                    <a:pt x="871414" y="939800"/>
                  </a:lnTo>
                  <a:lnTo>
                    <a:pt x="871672" y="952500"/>
                  </a:lnTo>
                  <a:close/>
                </a:path>
                <a:path w="925194" h="2120900">
                  <a:moveTo>
                    <a:pt x="446906" y="965200"/>
                  </a:moveTo>
                  <a:lnTo>
                    <a:pt x="56892" y="965200"/>
                  </a:lnTo>
                  <a:lnTo>
                    <a:pt x="56843" y="952500"/>
                  </a:lnTo>
                  <a:lnTo>
                    <a:pt x="448362" y="952500"/>
                  </a:lnTo>
                  <a:lnTo>
                    <a:pt x="446906" y="965200"/>
                  </a:lnTo>
                  <a:close/>
                </a:path>
                <a:path w="925194" h="2120900">
                  <a:moveTo>
                    <a:pt x="872702" y="965200"/>
                  </a:moveTo>
                  <a:lnTo>
                    <a:pt x="487804" y="965200"/>
                  </a:lnTo>
                  <a:lnTo>
                    <a:pt x="487427" y="952500"/>
                  </a:lnTo>
                  <a:lnTo>
                    <a:pt x="871722" y="952500"/>
                  </a:lnTo>
                  <a:lnTo>
                    <a:pt x="872702" y="965200"/>
                  </a:lnTo>
                  <a:close/>
                </a:path>
                <a:path w="925194" h="2120900">
                  <a:moveTo>
                    <a:pt x="445992" y="977900"/>
                  </a:moveTo>
                  <a:lnTo>
                    <a:pt x="57127" y="977900"/>
                  </a:lnTo>
                  <a:lnTo>
                    <a:pt x="57818" y="965200"/>
                  </a:lnTo>
                  <a:lnTo>
                    <a:pt x="446281" y="965200"/>
                  </a:lnTo>
                  <a:lnTo>
                    <a:pt x="445992" y="977900"/>
                  </a:lnTo>
                  <a:close/>
                </a:path>
                <a:path w="925194" h="2120900">
                  <a:moveTo>
                    <a:pt x="873222" y="990600"/>
                  </a:moveTo>
                  <a:lnTo>
                    <a:pt x="488395" y="990600"/>
                  </a:lnTo>
                  <a:lnTo>
                    <a:pt x="487863" y="977900"/>
                  </a:lnTo>
                  <a:lnTo>
                    <a:pt x="489506" y="977900"/>
                  </a:lnTo>
                  <a:lnTo>
                    <a:pt x="488826" y="965200"/>
                  </a:lnTo>
                  <a:lnTo>
                    <a:pt x="872336" y="965200"/>
                  </a:lnTo>
                  <a:lnTo>
                    <a:pt x="873370" y="977900"/>
                  </a:lnTo>
                  <a:lnTo>
                    <a:pt x="873222" y="990600"/>
                  </a:lnTo>
                  <a:close/>
                </a:path>
                <a:path w="925194" h="2120900">
                  <a:moveTo>
                    <a:pt x="447677" y="990600"/>
                  </a:moveTo>
                  <a:lnTo>
                    <a:pt x="58086" y="990600"/>
                  </a:lnTo>
                  <a:lnTo>
                    <a:pt x="57417" y="977900"/>
                  </a:lnTo>
                  <a:lnTo>
                    <a:pt x="447305" y="977900"/>
                  </a:lnTo>
                  <a:lnTo>
                    <a:pt x="447677" y="990600"/>
                  </a:lnTo>
                  <a:close/>
                </a:path>
                <a:path w="925194" h="2120900">
                  <a:moveTo>
                    <a:pt x="447428" y="1003300"/>
                  </a:moveTo>
                  <a:lnTo>
                    <a:pt x="58143" y="1003300"/>
                  </a:lnTo>
                  <a:lnTo>
                    <a:pt x="57727" y="990600"/>
                  </a:lnTo>
                  <a:lnTo>
                    <a:pt x="447860" y="990600"/>
                  </a:lnTo>
                  <a:lnTo>
                    <a:pt x="447428" y="1003300"/>
                  </a:lnTo>
                  <a:close/>
                </a:path>
                <a:path w="925194" h="2120900">
                  <a:moveTo>
                    <a:pt x="872836" y="1016000"/>
                  </a:moveTo>
                  <a:lnTo>
                    <a:pt x="489099" y="1016000"/>
                  </a:lnTo>
                  <a:lnTo>
                    <a:pt x="489437" y="1003300"/>
                  </a:lnTo>
                  <a:lnTo>
                    <a:pt x="488367" y="990600"/>
                  </a:lnTo>
                  <a:lnTo>
                    <a:pt x="873825" y="990600"/>
                  </a:lnTo>
                  <a:lnTo>
                    <a:pt x="872149" y="1003300"/>
                  </a:lnTo>
                  <a:lnTo>
                    <a:pt x="872836" y="1016000"/>
                  </a:lnTo>
                  <a:close/>
                </a:path>
                <a:path w="925194" h="2120900">
                  <a:moveTo>
                    <a:pt x="447298" y="1016000"/>
                  </a:moveTo>
                  <a:lnTo>
                    <a:pt x="60956" y="1016000"/>
                  </a:lnTo>
                  <a:lnTo>
                    <a:pt x="59252" y="1003300"/>
                  </a:lnTo>
                  <a:lnTo>
                    <a:pt x="448053" y="1003300"/>
                  </a:lnTo>
                  <a:lnTo>
                    <a:pt x="447298" y="1016000"/>
                  </a:lnTo>
                  <a:close/>
                </a:path>
                <a:path w="925194" h="2120900">
                  <a:moveTo>
                    <a:pt x="448145" y="1028700"/>
                  </a:moveTo>
                  <a:lnTo>
                    <a:pt x="57320" y="1028700"/>
                  </a:lnTo>
                  <a:lnTo>
                    <a:pt x="58735" y="1016000"/>
                  </a:lnTo>
                  <a:lnTo>
                    <a:pt x="448133" y="1016000"/>
                  </a:lnTo>
                  <a:lnTo>
                    <a:pt x="448145" y="1028700"/>
                  </a:lnTo>
                  <a:close/>
                </a:path>
                <a:path w="925194" h="2120900">
                  <a:moveTo>
                    <a:pt x="873983" y="1028700"/>
                  </a:moveTo>
                  <a:lnTo>
                    <a:pt x="489983" y="1028700"/>
                  </a:lnTo>
                  <a:lnTo>
                    <a:pt x="490102" y="1016000"/>
                  </a:lnTo>
                  <a:lnTo>
                    <a:pt x="874350" y="1016000"/>
                  </a:lnTo>
                  <a:lnTo>
                    <a:pt x="873983" y="1028700"/>
                  </a:lnTo>
                  <a:close/>
                </a:path>
                <a:path w="925194" h="2120900">
                  <a:moveTo>
                    <a:pt x="449141" y="1041400"/>
                  </a:moveTo>
                  <a:lnTo>
                    <a:pt x="55248" y="1041400"/>
                  </a:lnTo>
                  <a:lnTo>
                    <a:pt x="56812" y="1028700"/>
                  </a:lnTo>
                  <a:lnTo>
                    <a:pt x="448257" y="1028700"/>
                  </a:lnTo>
                  <a:lnTo>
                    <a:pt x="449141" y="1041400"/>
                  </a:lnTo>
                  <a:close/>
                </a:path>
                <a:path w="925194" h="2120900">
                  <a:moveTo>
                    <a:pt x="872363" y="1041400"/>
                  </a:moveTo>
                  <a:lnTo>
                    <a:pt x="491074" y="1041400"/>
                  </a:lnTo>
                  <a:lnTo>
                    <a:pt x="491156" y="1028700"/>
                  </a:lnTo>
                  <a:lnTo>
                    <a:pt x="871915" y="1028700"/>
                  </a:lnTo>
                  <a:lnTo>
                    <a:pt x="872363" y="1041400"/>
                  </a:lnTo>
                  <a:close/>
                </a:path>
                <a:path w="925194" h="2120900">
                  <a:moveTo>
                    <a:pt x="446843" y="1054100"/>
                  </a:moveTo>
                  <a:lnTo>
                    <a:pt x="55831" y="1054100"/>
                  </a:lnTo>
                  <a:lnTo>
                    <a:pt x="54488" y="1041400"/>
                  </a:lnTo>
                  <a:lnTo>
                    <a:pt x="446875" y="1041400"/>
                  </a:lnTo>
                  <a:lnTo>
                    <a:pt x="446843" y="1054100"/>
                  </a:lnTo>
                  <a:close/>
                </a:path>
                <a:path w="925194" h="2120900">
                  <a:moveTo>
                    <a:pt x="869305" y="1054100"/>
                  </a:moveTo>
                  <a:lnTo>
                    <a:pt x="489233" y="1054100"/>
                  </a:lnTo>
                  <a:lnTo>
                    <a:pt x="489530" y="1041400"/>
                  </a:lnTo>
                  <a:lnTo>
                    <a:pt x="869199" y="1041400"/>
                  </a:lnTo>
                  <a:lnTo>
                    <a:pt x="869305" y="1054100"/>
                  </a:lnTo>
                  <a:close/>
                </a:path>
                <a:path w="925194" h="2120900">
                  <a:moveTo>
                    <a:pt x="871066" y="1054100"/>
                  </a:moveTo>
                  <a:lnTo>
                    <a:pt x="869428" y="1054100"/>
                  </a:lnTo>
                  <a:lnTo>
                    <a:pt x="869473" y="1041400"/>
                  </a:lnTo>
                  <a:lnTo>
                    <a:pt x="872443" y="1041400"/>
                  </a:lnTo>
                  <a:lnTo>
                    <a:pt x="871066" y="1054100"/>
                  </a:lnTo>
                  <a:close/>
                </a:path>
                <a:path w="925194" h="2120900">
                  <a:moveTo>
                    <a:pt x="446260" y="1066800"/>
                  </a:moveTo>
                  <a:lnTo>
                    <a:pt x="54199" y="1066800"/>
                  </a:lnTo>
                  <a:lnTo>
                    <a:pt x="56147" y="1054100"/>
                  </a:lnTo>
                  <a:lnTo>
                    <a:pt x="446310" y="1054100"/>
                  </a:lnTo>
                  <a:lnTo>
                    <a:pt x="446260" y="1066800"/>
                  </a:lnTo>
                  <a:close/>
                </a:path>
                <a:path w="925194" h="2120900">
                  <a:moveTo>
                    <a:pt x="872593" y="1066800"/>
                  </a:moveTo>
                  <a:lnTo>
                    <a:pt x="490863" y="1066800"/>
                  </a:lnTo>
                  <a:lnTo>
                    <a:pt x="490685" y="1054100"/>
                  </a:lnTo>
                  <a:lnTo>
                    <a:pt x="871528" y="1054100"/>
                  </a:lnTo>
                  <a:lnTo>
                    <a:pt x="872593" y="1066800"/>
                  </a:lnTo>
                  <a:close/>
                </a:path>
                <a:path w="925194" h="2120900">
                  <a:moveTo>
                    <a:pt x="445943" y="1104900"/>
                  </a:moveTo>
                  <a:lnTo>
                    <a:pt x="54973" y="1104900"/>
                  </a:lnTo>
                  <a:lnTo>
                    <a:pt x="54205" y="1092200"/>
                  </a:lnTo>
                  <a:lnTo>
                    <a:pt x="54854" y="1092200"/>
                  </a:lnTo>
                  <a:lnTo>
                    <a:pt x="54183" y="1079500"/>
                  </a:lnTo>
                  <a:lnTo>
                    <a:pt x="54643" y="1066800"/>
                  </a:lnTo>
                  <a:lnTo>
                    <a:pt x="445830" y="1066800"/>
                  </a:lnTo>
                  <a:lnTo>
                    <a:pt x="446562" y="1079500"/>
                  </a:lnTo>
                  <a:lnTo>
                    <a:pt x="445868" y="1079500"/>
                  </a:lnTo>
                  <a:lnTo>
                    <a:pt x="446482" y="1092200"/>
                  </a:lnTo>
                  <a:lnTo>
                    <a:pt x="445943" y="1104900"/>
                  </a:lnTo>
                  <a:close/>
                </a:path>
                <a:path w="925194" h="2120900">
                  <a:moveTo>
                    <a:pt x="873891" y="1079500"/>
                  </a:moveTo>
                  <a:lnTo>
                    <a:pt x="491219" y="1079500"/>
                  </a:lnTo>
                  <a:lnTo>
                    <a:pt x="490182" y="1066800"/>
                  </a:lnTo>
                  <a:lnTo>
                    <a:pt x="873028" y="1066800"/>
                  </a:lnTo>
                  <a:lnTo>
                    <a:pt x="873891" y="1079500"/>
                  </a:lnTo>
                  <a:close/>
                </a:path>
                <a:path w="925194" h="2120900">
                  <a:moveTo>
                    <a:pt x="874070" y="1092200"/>
                  </a:moveTo>
                  <a:lnTo>
                    <a:pt x="491868" y="1092200"/>
                  </a:lnTo>
                  <a:lnTo>
                    <a:pt x="490958" y="1079500"/>
                  </a:lnTo>
                  <a:lnTo>
                    <a:pt x="874524" y="1079500"/>
                  </a:lnTo>
                  <a:lnTo>
                    <a:pt x="874070" y="1092200"/>
                  </a:lnTo>
                  <a:close/>
                </a:path>
                <a:path w="925194" h="2120900">
                  <a:moveTo>
                    <a:pt x="875339" y="1104900"/>
                  </a:moveTo>
                  <a:lnTo>
                    <a:pt x="491683" y="1104900"/>
                  </a:lnTo>
                  <a:lnTo>
                    <a:pt x="491350" y="1092200"/>
                  </a:lnTo>
                  <a:lnTo>
                    <a:pt x="874287" y="1092200"/>
                  </a:lnTo>
                  <a:lnTo>
                    <a:pt x="875339" y="1104900"/>
                  </a:lnTo>
                  <a:close/>
                </a:path>
                <a:path w="925194" h="2120900">
                  <a:moveTo>
                    <a:pt x="444340" y="1117600"/>
                  </a:moveTo>
                  <a:lnTo>
                    <a:pt x="54570" y="1117600"/>
                  </a:lnTo>
                  <a:lnTo>
                    <a:pt x="54586" y="1104900"/>
                  </a:lnTo>
                  <a:lnTo>
                    <a:pt x="446351" y="1104900"/>
                  </a:lnTo>
                  <a:lnTo>
                    <a:pt x="444340" y="1117600"/>
                  </a:lnTo>
                  <a:close/>
                </a:path>
                <a:path w="925194" h="2120900">
                  <a:moveTo>
                    <a:pt x="875306" y="1117600"/>
                  </a:moveTo>
                  <a:lnTo>
                    <a:pt x="494468" y="1117600"/>
                  </a:lnTo>
                  <a:lnTo>
                    <a:pt x="493931" y="1104900"/>
                  </a:lnTo>
                  <a:lnTo>
                    <a:pt x="874858" y="1104900"/>
                  </a:lnTo>
                  <a:lnTo>
                    <a:pt x="875306" y="1117600"/>
                  </a:lnTo>
                  <a:close/>
                </a:path>
                <a:path w="925194" h="2120900">
                  <a:moveTo>
                    <a:pt x="445873" y="1130300"/>
                  </a:moveTo>
                  <a:lnTo>
                    <a:pt x="54495" y="1130300"/>
                  </a:lnTo>
                  <a:lnTo>
                    <a:pt x="54815" y="1117600"/>
                  </a:lnTo>
                  <a:lnTo>
                    <a:pt x="444584" y="1117600"/>
                  </a:lnTo>
                  <a:lnTo>
                    <a:pt x="445873" y="1130300"/>
                  </a:lnTo>
                  <a:close/>
                </a:path>
                <a:path w="925194" h="2120900">
                  <a:moveTo>
                    <a:pt x="874950" y="1130300"/>
                  </a:moveTo>
                  <a:lnTo>
                    <a:pt x="494318" y="1130300"/>
                  </a:lnTo>
                  <a:lnTo>
                    <a:pt x="493011" y="1117600"/>
                  </a:lnTo>
                  <a:lnTo>
                    <a:pt x="876054" y="1117600"/>
                  </a:lnTo>
                  <a:lnTo>
                    <a:pt x="874950" y="1130300"/>
                  </a:lnTo>
                  <a:close/>
                </a:path>
                <a:path w="925194" h="2120900">
                  <a:moveTo>
                    <a:pt x="442719" y="1143000"/>
                  </a:moveTo>
                  <a:lnTo>
                    <a:pt x="52783" y="1143000"/>
                  </a:lnTo>
                  <a:lnTo>
                    <a:pt x="51884" y="1130300"/>
                  </a:lnTo>
                  <a:lnTo>
                    <a:pt x="443476" y="1130300"/>
                  </a:lnTo>
                  <a:lnTo>
                    <a:pt x="442719" y="1143000"/>
                  </a:lnTo>
                  <a:close/>
                </a:path>
                <a:path w="925194" h="2120900">
                  <a:moveTo>
                    <a:pt x="875440" y="1143000"/>
                  </a:moveTo>
                  <a:lnTo>
                    <a:pt x="494363" y="1143000"/>
                  </a:lnTo>
                  <a:lnTo>
                    <a:pt x="493728" y="1130300"/>
                  </a:lnTo>
                  <a:lnTo>
                    <a:pt x="875175" y="1130300"/>
                  </a:lnTo>
                  <a:lnTo>
                    <a:pt x="875440" y="1143000"/>
                  </a:lnTo>
                  <a:close/>
                </a:path>
                <a:path w="925194" h="2120900">
                  <a:moveTo>
                    <a:pt x="441433" y="1155700"/>
                  </a:moveTo>
                  <a:lnTo>
                    <a:pt x="53002" y="1155700"/>
                  </a:lnTo>
                  <a:lnTo>
                    <a:pt x="52966" y="1143000"/>
                  </a:lnTo>
                  <a:lnTo>
                    <a:pt x="442884" y="1143000"/>
                  </a:lnTo>
                  <a:lnTo>
                    <a:pt x="441433" y="1155700"/>
                  </a:lnTo>
                  <a:close/>
                </a:path>
                <a:path w="925194" h="2120900">
                  <a:moveTo>
                    <a:pt x="875551" y="1155700"/>
                  </a:moveTo>
                  <a:lnTo>
                    <a:pt x="491561" y="1155700"/>
                  </a:lnTo>
                  <a:lnTo>
                    <a:pt x="491188" y="1143000"/>
                  </a:lnTo>
                  <a:lnTo>
                    <a:pt x="875662" y="1143000"/>
                  </a:lnTo>
                  <a:lnTo>
                    <a:pt x="875551" y="1155700"/>
                  </a:lnTo>
                  <a:close/>
                </a:path>
                <a:path w="925194" h="2120900">
                  <a:moveTo>
                    <a:pt x="440819" y="1168400"/>
                  </a:moveTo>
                  <a:lnTo>
                    <a:pt x="53180" y="1168400"/>
                  </a:lnTo>
                  <a:lnTo>
                    <a:pt x="53893" y="1155700"/>
                  </a:lnTo>
                  <a:lnTo>
                    <a:pt x="439138" y="1155700"/>
                  </a:lnTo>
                  <a:lnTo>
                    <a:pt x="440819" y="1168400"/>
                  </a:lnTo>
                  <a:close/>
                </a:path>
                <a:path w="925194" h="2120900">
                  <a:moveTo>
                    <a:pt x="876229" y="1168400"/>
                  </a:moveTo>
                  <a:lnTo>
                    <a:pt x="493215" y="1168400"/>
                  </a:lnTo>
                  <a:lnTo>
                    <a:pt x="492562" y="1155700"/>
                  </a:lnTo>
                  <a:lnTo>
                    <a:pt x="876559" y="1155700"/>
                  </a:lnTo>
                  <a:lnTo>
                    <a:pt x="876229" y="1168400"/>
                  </a:lnTo>
                  <a:close/>
                </a:path>
                <a:path w="925194" h="2120900">
                  <a:moveTo>
                    <a:pt x="442229" y="1181100"/>
                  </a:moveTo>
                  <a:lnTo>
                    <a:pt x="54063" y="1181100"/>
                  </a:lnTo>
                  <a:lnTo>
                    <a:pt x="53423" y="1168400"/>
                  </a:lnTo>
                  <a:lnTo>
                    <a:pt x="441851" y="1168400"/>
                  </a:lnTo>
                  <a:lnTo>
                    <a:pt x="442229" y="1181100"/>
                  </a:lnTo>
                  <a:close/>
                </a:path>
                <a:path w="925194" h="2120900">
                  <a:moveTo>
                    <a:pt x="877233" y="1181100"/>
                  </a:moveTo>
                  <a:lnTo>
                    <a:pt x="492083" y="1181100"/>
                  </a:lnTo>
                  <a:lnTo>
                    <a:pt x="491552" y="1168400"/>
                  </a:lnTo>
                  <a:lnTo>
                    <a:pt x="877308" y="1168400"/>
                  </a:lnTo>
                  <a:lnTo>
                    <a:pt x="877233" y="1181100"/>
                  </a:lnTo>
                  <a:close/>
                </a:path>
                <a:path w="925194" h="2120900">
                  <a:moveTo>
                    <a:pt x="441990" y="1193800"/>
                  </a:moveTo>
                  <a:lnTo>
                    <a:pt x="54057" y="1193800"/>
                  </a:lnTo>
                  <a:lnTo>
                    <a:pt x="53666" y="1181100"/>
                  </a:lnTo>
                  <a:lnTo>
                    <a:pt x="442421" y="1181100"/>
                  </a:lnTo>
                  <a:lnTo>
                    <a:pt x="441990" y="1193800"/>
                  </a:lnTo>
                  <a:close/>
                </a:path>
                <a:path w="925194" h="2120900">
                  <a:moveTo>
                    <a:pt x="876964" y="1206500"/>
                  </a:moveTo>
                  <a:lnTo>
                    <a:pt x="492707" y="1206500"/>
                  </a:lnTo>
                  <a:lnTo>
                    <a:pt x="493065" y="1193800"/>
                  </a:lnTo>
                  <a:lnTo>
                    <a:pt x="492021" y="1193800"/>
                  </a:lnTo>
                  <a:lnTo>
                    <a:pt x="492160" y="1181100"/>
                  </a:lnTo>
                  <a:lnTo>
                    <a:pt x="877869" y="1181100"/>
                  </a:lnTo>
                  <a:lnTo>
                    <a:pt x="876253" y="1193800"/>
                  </a:lnTo>
                  <a:lnTo>
                    <a:pt x="876964" y="1206500"/>
                  </a:lnTo>
                  <a:close/>
                </a:path>
                <a:path w="925194" h="2120900">
                  <a:moveTo>
                    <a:pt x="441872" y="1206500"/>
                  </a:moveTo>
                  <a:lnTo>
                    <a:pt x="56838" y="1206500"/>
                  </a:lnTo>
                  <a:lnTo>
                    <a:pt x="55128" y="1193800"/>
                  </a:lnTo>
                  <a:lnTo>
                    <a:pt x="442622" y="1193800"/>
                  </a:lnTo>
                  <a:lnTo>
                    <a:pt x="441872" y="1206500"/>
                  </a:lnTo>
                  <a:close/>
                </a:path>
                <a:path w="925194" h="2120900">
                  <a:moveTo>
                    <a:pt x="442730" y="1219200"/>
                  </a:moveTo>
                  <a:lnTo>
                    <a:pt x="53136" y="1219200"/>
                  </a:lnTo>
                  <a:lnTo>
                    <a:pt x="54566" y="1206500"/>
                  </a:lnTo>
                  <a:lnTo>
                    <a:pt x="442715" y="1206500"/>
                  </a:lnTo>
                  <a:lnTo>
                    <a:pt x="442730" y="1219200"/>
                  </a:lnTo>
                  <a:close/>
                </a:path>
                <a:path w="925194" h="2120900">
                  <a:moveTo>
                    <a:pt x="878184" y="1219200"/>
                  </a:moveTo>
                  <a:lnTo>
                    <a:pt x="493561" y="1219200"/>
                  </a:lnTo>
                  <a:lnTo>
                    <a:pt x="493692" y="1206500"/>
                  </a:lnTo>
                  <a:lnTo>
                    <a:pt x="878538" y="1206500"/>
                  </a:lnTo>
                  <a:lnTo>
                    <a:pt x="878184" y="1219200"/>
                  </a:lnTo>
                  <a:close/>
                </a:path>
                <a:path w="925194" h="2120900">
                  <a:moveTo>
                    <a:pt x="443736" y="1231900"/>
                  </a:moveTo>
                  <a:lnTo>
                    <a:pt x="52587" y="1231900"/>
                  </a:lnTo>
                  <a:lnTo>
                    <a:pt x="53335" y="1219200"/>
                  </a:lnTo>
                  <a:lnTo>
                    <a:pt x="442851" y="1219200"/>
                  </a:lnTo>
                  <a:lnTo>
                    <a:pt x="443736" y="1231900"/>
                  </a:lnTo>
                  <a:close/>
                </a:path>
                <a:path w="925194" h="2120900">
                  <a:moveTo>
                    <a:pt x="876619" y="1231900"/>
                  </a:moveTo>
                  <a:lnTo>
                    <a:pt x="494626" y="1231900"/>
                  </a:lnTo>
                  <a:lnTo>
                    <a:pt x="494713" y="1219200"/>
                  </a:lnTo>
                  <a:lnTo>
                    <a:pt x="876163" y="1219200"/>
                  </a:lnTo>
                  <a:lnTo>
                    <a:pt x="876619" y="1231900"/>
                  </a:lnTo>
                  <a:close/>
                </a:path>
                <a:path w="925194" h="2120900">
                  <a:moveTo>
                    <a:pt x="441481" y="1244600"/>
                  </a:moveTo>
                  <a:lnTo>
                    <a:pt x="51545" y="1244600"/>
                  </a:lnTo>
                  <a:lnTo>
                    <a:pt x="50228" y="1231900"/>
                  </a:lnTo>
                  <a:lnTo>
                    <a:pt x="440741" y="1231900"/>
                  </a:lnTo>
                  <a:lnTo>
                    <a:pt x="441481" y="1244600"/>
                  </a:lnTo>
                  <a:close/>
                </a:path>
                <a:path w="925194" h="2120900">
                  <a:moveTo>
                    <a:pt x="873637" y="1244600"/>
                  </a:moveTo>
                  <a:lnTo>
                    <a:pt x="492751" y="1244600"/>
                  </a:lnTo>
                  <a:lnTo>
                    <a:pt x="493057" y="1231900"/>
                  </a:lnTo>
                  <a:lnTo>
                    <a:pt x="873504" y="1231900"/>
                  </a:lnTo>
                  <a:lnTo>
                    <a:pt x="873637" y="1244600"/>
                  </a:lnTo>
                  <a:close/>
                </a:path>
                <a:path w="925194" h="2120900">
                  <a:moveTo>
                    <a:pt x="875389" y="1244600"/>
                  </a:moveTo>
                  <a:lnTo>
                    <a:pt x="873758" y="1244600"/>
                  </a:lnTo>
                  <a:lnTo>
                    <a:pt x="873785" y="1231900"/>
                  </a:lnTo>
                  <a:lnTo>
                    <a:pt x="876748" y="1231900"/>
                  </a:lnTo>
                  <a:lnTo>
                    <a:pt x="875389" y="1244600"/>
                  </a:lnTo>
                  <a:close/>
                </a:path>
                <a:path w="925194" h="2120900">
                  <a:moveTo>
                    <a:pt x="440878" y="1257300"/>
                  </a:moveTo>
                  <a:lnTo>
                    <a:pt x="49849" y="1257300"/>
                  </a:lnTo>
                  <a:lnTo>
                    <a:pt x="51827" y="1244600"/>
                  </a:lnTo>
                  <a:lnTo>
                    <a:pt x="440925" y="1244600"/>
                  </a:lnTo>
                  <a:lnTo>
                    <a:pt x="440878" y="1257300"/>
                  </a:lnTo>
                  <a:close/>
                </a:path>
                <a:path w="925194" h="2120900">
                  <a:moveTo>
                    <a:pt x="876974" y="1257300"/>
                  </a:moveTo>
                  <a:lnTo>
                    <a:pt x="494347" y="1257300"/>
                  </a:lnTo>
                  <a:lnTo>
                    <a:pt x="494177" y="1244600"/>
                  </a:lnTo>
                  <a:lnTo>
                    <a:pt x="875896" y="1244600"/>
                  </a:lnTo>
                  <a:lnTo>
                    <a:pt x="876974" y="1257300"/>
                  </a:lnTo>
                  <a:close/>
                </a:path>
                <a:path w="925194" h="2120900">
                  <a:moveTo>
                    <a:pt x="440592" y="1295400"/>
                  </a:moveTo>
                  <a:lnTo>
                    <a:pt x="50462" y="1295400"/>
                  </a:lnTo>
                  <a:lnTo>
                    <a:pt x="49715" y="1282700"/>
                  </a:lnTo>
                  <a:lnTo>
                    <a:pt x="50393" y="1282700"/>
                  </a:lnTo>
                  <a:lnTo>
                    <a:pt x="49759" y="1270000"/>
                  </a:lnTo>
                  <a:lnTo>
                    <a:pt x="50276" y="1257300"/>
                  </a:lnTo>
                  <a:lnTo>
                    <a:pt x="440453" y="1257300"/>
                  </a:lnTo>
                  <a:lnTo>
                    <a:pt x="441191" y="1270000"/>
                  </a:lnTo>
                  <a:lnTo>
                    <a:pt x="440502" y="1270000"/>
                  </a:lnTo>
                  <a:lnTo>
                    <a:pt x="441123" y="1282700"/>
                  </a:lnTo>
                  <a:lnTo>
                    <a:pt x="440592" y="1295400"/>
                  </a:lnTo>
                  <a:close/>
                </a:path>
                <a:path w="925194" h="2120900">
                  <a:moveTo>
                    <a:pt x="878357" y="1270000"/>
                  </a:moveTo>
                  <a:lnTo>
                    <a:pt x="494675" y="1270000"/>
                  </a:lnTo>
                  <a:lnTo>
                    <a:pt x="493653" y="1257300"/>
                  </a:lnTo>
                  <a:lnTo>
                    <a:pt x="877457" y="1257300"/>
                  </a:lnTo>
                  <a:lnTo>
                    <a:pt x="878357" y="1270000"/>
                  </a:lnTo>
                  <a:close/>
                </a:path>
                <a:path w="925194" h="2120900">
                  <a:moveTo>
                    <a:pt x="879041" y="1282700"/>
                  </a:moveTo>
                  <a:lnTo>
                    <a:pt x="495288" y="1282700"/>
                  </a:lnTo>
                  <a:lnTo>
                    <a:pt x="494393" y="1270000"/>
                  </a:lnTo>
                  <a:lnTo>
                    <a:pt x="878088" y="1270000"/>
                  </a:lnTo>
                  <a:lnTo>
                    <a:pt x="879041" y="1282700"/>
                  </a:lnTo>
                  <a:close/>
                </a:path>
                <a:path w="925194" h="2120900">
                  <a:moveTo>
                    <a:pt x="879927" y="1295400"/>
                  </a:moveTo>
                  <a:lnTo>
                    <a:pt x="495074" y="1295400"/>
                  </a:lnTo>
                  <a:lnTo>
                    <a:pt x="494747" y="1282700"/>
                  </a:lnTo>
                  <a:lnTo>
                    <a:pt x="878849" y="1282700"/>
                  </a:lnTo>
                  <a:lnTo>
                    <a:pt x="879927" y="1295400"/>
                  </a:lnTo>
                  <a:close/>
                </a:path>
                <a:path w="925194" h="2120900">
                  <a:moveTo>
                    <a:pt x="438999" y="1308100"/>
                  </a:moveTo>
                  <a:lnTo>
                    <a:pt x="50009" y="1308100"/>
                  </a:lnTo>
                  <a:lnTo>
                    <a:pt x="50047" y="1295400"/>
                  </a:lnTo>
                  <a:lnTo>
                    <a:pt x="441004" y="1295400"/>
                  </a:lnTo>
                  <a:lnTo>
                    <a:pt x="438999" y="1308100"/>
                  </a:lnTo>
                  <a:close/>
                </a:path>
                <a:path w="925194" h="2120900">
                  <a:moveTo>
                    <a:pt x="879948" y="1308100"/>
                  </a:moveTo>
                  <a:lnTo>
                    <a:pt x="497828" y="1308100"/>
                  </a:lnTo>
                  <a:lnTo>
                    <a:pt x="497299" y="1295400"/>
                  </a:lnTo>
                  <a:lnTo>
                    <a:pt x="879487" y="1295400"/>
                  </a:lnTo>
                  <a:lnTo>
                    <a:pt x="879948" y="1308100"/>
                  </a:lnTo>
                  <a:close/>
                </a:path>
                <a:path w="925194" h="2120900">
                  <a:moveTo>
                    <a:pt x="440543" y="1320800"/>
                  </a:moveTo>
                  <a:lnTo>
                    <a:pt x="49880" y="1320800"/>
                  </a:lnTo>
                  <a:lnTo>
                    <a:pt x="50210" y="1308100"/>
                  </a:lnTo>
                  <a:lnTo>
                    <a:pt x="439249" y="1308100"/>
                  </a:lnTo>
                  <a:lnTo>
                    <a:pt x="440543" y="1320800"/>
                  </a:lnTo>
                  <a:close/>
                </a:path>
                <a:path w="925194" h="2120900">
                  <a:moveTo>
                    <a:pt x="879656" y="1320800"/>
                  </a:moveTo>
                  <a:lnTo>
                    <a:pt x="497637" y="1320800"/>
                  </a:lnTo>
                  <a:lnTo>
                    <a:pt x="496340" y="1308100"/>
                  </a:lnTo>
                  <a:lnTo>
                    <a:pt x="880750" y="1308100"/>
                  </a:lnTo>
                  <a:lnTo>
                    <a:pt x="879656" y="1320800"/>
                  </a:lnTo>
                  <a:close/>
                </a:path>
                <a:path w="925194" h="2120900">
                  <a:moveTo>
                    <a:pt x="437399" y="1333500"/>
                  </a:moveTo>
                  <a:lnTo>
                    <a:pt x="48123" y="1333500"/>
                  </a:lnTo>
                  <a:lnTo>
                    <a:pt x="47234" y="1320800"/>
                  </a:lnTo>
                  <a:lnTo>
                    <a:pt x="438155" y="1320800"/>
                  </a:lnTo>
                  <a:lnTo>
                    <a:pt x="437399" y="1333500"/>
                  </a:lnTo>
                  <a:close/>
                </a:path>
                <a:path w="925194" h="2120900">
                  <a:moveTo>
                    <a:pt x="879937" y="1333500"/>
                  </a:moveTo>
                  <a:lnTo>
                    <a:pt x="497026" y="1333500"/>
                  </a:lnTo>
                  <a:lnTo>
                    <a:pt x="496820" y="1320800"/>
                  </a:lnTo>
                  <a:lnTo>
                    <a:pt x="879282" y="1320800"/>
                  </a:lnTo>
                  <a:lnTo>
                    <a:pt x="879937" y="1333500"/>
                  </a:lnTo>
                  <a:close/>
                </a:path>
                <a:path w="925194" h="2120900">
                  <a:moveTo>
                    <a:pt x="436123" y="1346200"/>
                  </a:moveTo>
                  <a:lnTo>
                    <a:pt x="48283" y="1346200"/>
                  </a:lnTo>
                  <a:lnTo>
                    <a:pt x="48262" y="1333500"/>
                  </a:lnTo>
                  <a:lnTo>
                    <a:pt x="437570" y="1333500"/>
                  </a:lnTo>
                  <a:lnTo>
                    <a:pt x="436123" y="1346200"/>
                  </a:lnTo>
                  <a:close/>
                </a:path>
                <a:path w="925194" h="2120900">
                  <a:moveTo>
                    <a:pt x="880374" y="1346200"/>
                  </a:moveTo>
                  <a:lnTo>
                    <a:pt x="494455" y="1346200"/>
                  </a:lnTo>
                  <a:lnTo>
                    <a:pt x="494332" y="1333500"/>
                  </a:lnTo>
                  <a:lnTo>
                    <a:pt x="880456" y="1333500"/>
                  </a:lnTo>
                  <a:lnTo>
                    <a:pt x="880374" y="1346200"/>
                  </a:lnTo>
                  <a:close/>
                </a:path>
                <a:path w="925194" h="2120900">
                  <a:moveTo>
                    <a:pt x="435519" y="1358900"/>
                  </a:moveTo>
                  <a:lnTo>
                    <a:pt x="48402" y="1358900"/>
                  </a:lnTo>
                  <a:lnTo>
                    <a:pt x="49140" y="1346200"/>
                  </a:lnTo>
                  <a:lnTo>
                    <a:pt x="433836" y="1346200"/>
                  </a:lnTo>
                  <a:lnTo>
                    <a:pt x="435519" y="1358900"/>
                  </a:lnTo>
                  <a:close/>
                </a:path>
                <a:path w="925194" h="2120900">
                  <a:moveTo>
                    <a:pt x="882220" y="1371600"/>
                  </a:moveTo>
                  <a:lnTo>
                    <a:pt x="494757" y="1371600"/>
                  </a:lnTo>
                  <a:lnTo>
                    <a:pt x="496439" y="1358900"/>
                  </a:lnTo>
                  <a:lnTo>
                    <a:pt x="495806" y="1346200"/>
                  </a:lnTo>
                  <a:lnTo>
                    <a:pt x="881410" y="1346200"/>
                  </a:lnTo>
                  <a:lnTo>
                    <a:pt x="881106" y="1358900"/>
                  </a:lnTo>
                  <a:lnTo>
                    <a:pt x="882256" y="1358900"/>
                  </a:lnTo>
                  <a:lnTo>
                    <a:pt x="882220" y="1371600"/>
                  </a:lnTo>
                  <a:close/>
                </a:path>
                <a:path w="925194" h="2120900">
                  <a:moveTo>
                    <a:pt x="436940" y="1371600"/>
                  </a:moveTo>
                  <a:lnTo>
                    <a:pt x="49211" y="1371600"/>
                  </a:lnTo>
                  <a:lnTo>
                    <a:pt x="48597" y="1358900"/>
                  </a:lnTo>
                  <a:lnTo>
                    <a:pt x="436559" y="1358900"/>
                  </a:lnTo>
                  <a:lnTo>
                    <a:pt x="436940" y="1371600"/>
                  </a:lnTo>
                  <a:close/>
                </a:path>
                <a:path w="925194" h="2120900">
                  <a:moveTo>
                    <a:pt x="437142" y="1384300"/>
                  </a:moveTo>
                  <a:lnTo>
                    <a:pt x="49157" y="1384300"/>
                  </a:lnTo>
                  <a:lnTo>
                    <a:pt x="48783" y="1371600"/>
                  </a:lnTo>
                  <a:lnTo>
                    <a:pt x="436520" y="1371600"/>
                  </a:lnTo>
                  <a:lnTo>
                    <a:pt x="437142" y="1384300"/>
                  </a:lnTo>
                  <a:close/>
                </a:path>
                <a:path w="925194" h="2120900">
                  <a:moveTo>
                    <a:pt x="882057" y="1397000"/>
                  </a:moveTo>
                  <a:lnTo>
                    <a:pt x="495840" y="1397000"/>
                  </a:lnTo>
                  <a:lnTo>
                    <a:pt x="496217" y="1384300"/>
                  </a:lnTo>
                  <a:lnTo>
                    <a:pt x="495193" y="1384300"/>
                  </a:lnTo>
                  <a:lnTo>
                    <a:pt x="495355" y="1371600"/>
                  </a:lnTo>
                  <a:lnTo>
                    <a:pt x="882877" y="1371600"/>
                  </a:lnTo>
                  <a:lnTo>
                    <a:pt x="881300" y="1384300"/>
                  </a:lnTo>
                  <a:lnTo>
                    <a:pt x="882057" y="1397000"/>
                  </a:lnTo>
                  <a:close/>
                </a:path>
                <a:path w="925194" h="2120900">
                  <a:moveTo>
                    <a:pt x="436605" y="1397000"/>
                  </a:moveTo>
                  <a:lnTo>
                    <a:pt x="51891" y="1397000"/>
                  </a:lnTo>
                  <a:lnTo>
                    <a:pt x="50179" y="1384300"/>
                  </a:lnTo>
                  <a:lnTo>
                    <a:pt x="437351" y="1384300"/>
                  </a:lnTo>
                  <a:lnTo>
                    <a:pt x="436605" y="1397000"/>
                  </a:lnTo>
                  <a:close/>
                </a:path>
                <a:path w="925194" h="2120900">
                  <a:moveTo>
                    <a:pt x="437472" y="1409700"/>
                  </a:moveTo>
                  <a:lnTo>
                    <a:pt x="48111" y="1409700"/>
                  </a:lnTo>
                  <a:lnTo>
                    <a:pt x="49563" y="1397000"/>
                  </a:lnTo>
                  <a:lnTo>
                    <a:pt x="437454" y="1397000"/>
                  </a:lnTo>
                  <a:lnTo>
                    <a:pt x="437472" y="1409700"/>
                  </a:lnTo>
                  <a:close/>
                </a:path>
                <a:path w="925194" h="2120900">
                  <a:moveTo>
                    <a:pt x="883350" y="1409700"/>
                  </a:moveTo>
                  <a:lnTo>
                    <a:pt x="496645" y="1409700"/>
                  </a:lnTo>
                  <a:lnTo>
                    <a:pt x="496807" y="1397000"/>
                  </a:lnTo>
                  <a:lnTo>
                    <a:pt x="883690" y="1397000"/>
                  </a:lnTo>
                  <a:lnTo>
                    <a:pt x="883350" y="1409700"/>
                  </a:lnTo>
                  <a:close/>
                </a:path>
                <a:path w="925194" h="2120900">
                  <a:moveTo>
                    <a:pt x="438490" y="1422400"/>
                  </a:moveTo>
                  <a:lnTo>
                    <a:pt x="47512" y="1422400"/>
                  </a:lnTo>
                  <a:lnTo>
                    <a:pt x="48271" y="1409700"/>
                  </a:lnTo>
                  <a:lnTo>
                    <a:pt x="437603" y="1409700"/>
                  </a:lnTo>
                  <a:lnTo>
                    <a:pt x="438490" y="1422400"/>
                  </a:lnTo>
                  <a:close/>
                </a:path>
                <a:path w="925194" h="2120900">
                  <a:moveTo>
                    <a:pt x="881843" y="1422400"/>
                  </a:moveTo>
                  <a:lnTo>
                    <a:pt x="497686" y="1422400"/>
                  </a:lnTo>
                  <a:lnTo>
                    <a:pt x="497777" y="1409700"/>
                  </a:lnTo>
                  <a:lnTo>
                    <a:pt x="881379" y="1409700"/>
                  </a:lnTo>
                  <a:lnTo>
                    <a:pt x="881843" y="1422400"/>
                  </a:lnTo>
                  <a:close/>
                </a:path>
                <a:path w="925194" h="2120900">
                  <a:moveTo>
                    <a:pt x="436244" y="1435100"/>
                  </a:moveTo>
                  <a:lnTo>
                    <a:pt x="46400" y="1435100"/>
                  </a:lnTo>
                  <a:lnTo>
                    <a:pt x="45114" y="1422400"/>
                  </a:lnTo>
                  <a:lnTo>
                    <a:pt x="435504" y="1422400"/>
                  </a:lnTo>
                  <a:lnTo>
                    <a:pt x="436244" y="1435100"/>
                  </a:lnTo>
                  <a:close/>
                </a:path>
                <a:path w="925194" h="2120900">
                  <a:moveTo>
                    <a:pt x="878939" y="1435100"/>
                  </a:moveTo>
                  <a:lnTo>
                    <a:pt x="495778" y="1435100"/>
                  </a:lnTo>
                  <a:lnTo>
                    <a:pt x="496093" y="1422400"/>
                  </a:lnTo>
                  <a:lnTo>
                    <a:pt x="878777" y="1422400"/>
                  </a:lnTo>
                  <a:lnTo>
                    <a:pt x="878939" y="1435100"/>
                  </a:lnTo>
                  <a:close/>
                </a:path>
                <a:path w="925194" h="2120900">
                  <a:moveTo>
                    <a:pt x="880688" y="1435100"/>
                  </a:moveTo>
                  <a:lnTo>
                    <a:pt x="879071" y="1435100"/>
                  </a:lnTo>
                  <a:lnTo>
                    <a:pt x="878777" y="1422400"/>
                  </a:lnTo>
                  <a:lnTo>
                    <a:pt x="882024" y="1422400"/>
                  </a:lnTo>
                  <a:lnTo>
                    <a:pt x="880688" y="1435100"/>
                  </a:lnTo>
                  <a:close/>
                </a:path>
                <a:path w="925194" h="2120900">
                  <a:moveTo>
                    <a:pt x="435654" y="1447800"/>
                  </a:moveTo>
                  <a:lnTo>
                    <a:pt x="44627" y="1447800"/>
                  </a:lnTo>
                  <a:lnTo>
                    <a:pt x="46640" y="1435100"/>
                  </a:lnTo>
                  <a:lnTo>
                    <a:pt x="435697" y="1435100"/>
                  </a:lnTo>
                  <a:lnTo>
                    <a:pt x="435654" y="1447800"/>
                  </a:lnTo>
                  <a:close/>
                </a:path>
                <a:path w="925194" h="2120900">
                  <a:moveTo>
                    <a:pt x="882338" y="1447800"/>
                  </a:moveTo>
                  <a:lnTo>
                    <a:pt x="497339" y="1447800"/>
                  </a:lnTo>
                  <a:lnTo>
                    <a:pt x="497178" y="1435100"/>
                  </a:lnTo>
                  <a:lnTo>
                    <a:pt x="881243" y="1435100"/>
                  </a:lnTo>
                  <a:lnTo>
                    <a:pt x="882338" y="1447800"/>
                  </a:lnTo>
                  <a:close/>
                </a:path>
                <a:path w="925194" h="2120900">
                  <a:moveTo>
                    <a:pt x="435403" y="1485900"/>
                  </a:moveTo>
                  <a:lnTo>
                    <a:pt x="45034" y="1485900"/>
                  </a:lnTo>
                  <a:lnTo>
                    <a:pt x="44319" y="1473200"/>
                  </a:lnTo>
                  <a:lnTo>
                    <a:pt x="45037" y="1473200"/>
                  </a:lnTo>
                  <a:lnTo>
                    <a:pt x="44454" y="1460500"/>
                  </a:lnTo>
                  <a:lnTo>
                    <a:pt x="45021" y="1447800"/>
                  </a:lnTo>
                  <a:lnTo>
                    <a:pt x="435236" y="1447800"/>
                  </a:lnTo>
                  <a:lnTo>
                    <a:pt x="435979" y="1460500"/>
                  </a:lnTo>
                  <a:lnTo>
                    <a:pt x="435297" y="1460500"/>
                  </a:lnTo>
                  <a:lnTo>
                    <a:pt x="435926" y="1473200"/>
                  </a:lnTo>
                  <a:lnTo>
                    <a:pt x="435403" y="1485900"/>
                  </a:lnTo>
                  <a:close/>
                </a:path>
                <a:path w="925194" h="2120900">
                  <a:moveTo>
                    <a:pt x="883816" y="1460500"/>
                  </a:moveTo>
                  <a:lnTo>
                    <a:pt x="497640" y="1460500"/>
                  </a:lnTo>
                  <a:lnTo>
                    <a:pt x="496632" y="1447800"/>
                  </a:lnTo>
                  <a:lnTo>
                    <a:pt x="882885" y="1447800"/>
                  </a:lnTo>
                  <a:lnTo>
                    <a:pt x="883816" y="1460500"/>
                  </a:lnTo>
                  <a:close/>
                </a:path>
                <a:path w="925194" h="2120900">
                  <a:moveTo>
                    <a:pt x="884552" y="1473200"/>
                  </a:moveTo>
                  <a:lnTo>
                    <a:pt x="498218" y="1473200"/>
                  </a:lnTo>
                  <a:lnTo>
                    <a:pt x="497334" y="1460500"/>
                  </a:lnTo>
                  <a:lnTo>
                    <a:pt x="883563" y="1460500"/>
                  </a:lnTo>
                  <a:lnTo>
                    <a:pt x="884552" y="1473200"/>
                  </a:lnTo>
                  <a:close/>
                </a:path>
                <a:path w="925194" h="2120900">
                  <a:moveTo>
                    <a:pt x="498852" y="1485900"/>
                  </a:moveTo>
                  <a:lnTo>
                    <a:pt x="497955" y="1485900"/>
                  </a:lnTo>
                  <a:lnTo>
                    <a:pt x="497637" y="1473200"/>
                  </a:lnTo>
                  <a:lnTo>
                    <a:pt x="498852" y="1485900"/>
                  </a:lnTo>
                  <a:close/>
                </a:path>
                <a:path w="925194" h="2120900">
                  <a:moveTo>
                    <a:pt x="885523" y="1485900"/>
                  </a:moveTo>
                  <a:lnTo>
                    <a:pt x="498852" y="1485900"/>
                  </a:lnTo>
                  <a:lnTo>
                    <a:pt x="498731" y="1473200"/>
                  </a:lnTo>
                  <a:lnTo>
                    <a:pt x="884412" y="1473200"/>
                  </a:lnTo>
                  <a:lnTo>
                    <a:pt x="885523" y="1485900"/>
                  </a:lnTo>
                  <a:close/>
                </a:path>
                <a:path w="925194" h="2120900">
                  <a:moveTo>
                    <a:pt x="433822" y="1498600"/>
                  </a:moveTo>
                  <a:lnTo>
                    <a:pt x="44516" y="1498600"/>
                  </a:lnTo>
                  <a:lnTo>
                    <a:pt x="44585" y="1485900"/>
                  </a:lnTo>
                  <a:lnTo>
                    <a:pt x="435818" y="1485900"/>
                  </a:lnTo>
                  <a:lnTo>
                    <a:pt x="433822" y="1498600"/>
                  </a:lnTo>
                  <a:close/>
                </a:path>
                <a:path w="925194" h="2120900">
                  <a:moveTo>
                    <a:pt x="885612" y="1498600"/>
                  </a:moveTo>
                  <a:lnTo>
                    <a:pt x="500657" y="1498600"/>
                  </a:lnTo>
                  <a:lnTo>
                    <a:pt x="500139" y="1485900"/>
                  </a:lnTo>
                  <a:lnTo>
                    <a:pt x="885134" y="1485900"/>
                  </a:lnTo>
                  <a:lnTo>
                    <a:pt x="885612" y="1498600"/>
                  </a:lnTo>
                  <a:close/>
                </a:path>
                <a:path w="925194" h="2120900">
                  <a:moveTo>
                    <a:pt x="435382" y="1511300"/>
                  </a:moveTo>
                  <a:lnTo>
                    <a:pt x="44659" y="1511300"/>
                  </a:lnTo>
                  <a:lnTo>
                    <a:pt x="43922" y="1498600"/>
                  </a:lnTo>
                  <a:lnTo>
                    <a:pt x="434081" y="1498600"/>
                  </a:lnTo>
                  <a:lnTo>
                    <a:pt x="435382" y="1511300"/>
                  </a:lnTo>
                  <a:close/>
                </a:path>
                <a:path w="925194" h="2120900">
                  <a:moveTo>
                    <a:pt x="885400" y="1511300"/>
                  </a:moveTo>
                  <a:lnTo>
                    <a:pt x="500410" y="1511300"/>
                  </a:lnTo>
                  <a:lnTo>
                    <a:pt x="499129" y="1498600"/>
                  </a:lnTo>
                  <a:lnTo>
                    <a:pt x="886480" y="1498600"/>
                  </a:lnTo>
                  <a:lnTo>
                    <a:pt x="885400" y="1511300"/>
                  </a:lnTo>
                  <a:close/>
                </a:path>
                <a:path w="925194" h="2120900">
                  <a:moveTo>
                    <a:pt x="432249" y="1524000"/>
                  </a:moveTo>
                  <a:lnTo>
                    <a:pt x="42494" y="1524000"/>
                  </a:lnTo>
                  <a:lnTo>
                    <a:pt x="41619" y="1511300"/>
                  </a:lnTo>
                  <a:lnTo>
                    <a:pt x="433003" y="1511300"/>
                  </a:lnTo>
                  <a:lnTo>
                    <a:pt x="432249" y="1524000"/>
                  </a:lnTo>
                  <a:close/>
                </a:path>
                <a:path w="925194" h="2120900">
                  <a:moveTo>
                    <a:pt x="885090" y="1524000"/>
                  </a:moveTo>
                  <a:lnTo>
                    <a:pt x="499776" y="1524000"/>
                  </a:lnTo>
                  <a:lnTo>
                    <a:pt x="499577" y="1511300"/>
                  </a:lnTo>
                  <a:lnTo>
                    <a:pt x="885008" y="1511300"/>
                  </a:lnTo>
                  <a:lnTo>
                    <a:pt x="885090" y="1524000"/>
                  </a:lnTo>
                  <a:close/>
                </a:path>
                <a:path w="925194" h="2120900">
                  <a:moveTo>
                    <a:pt x="430988" y="1536700"/>
                  </a:moveTo>
                  <a:lnTo>
                    <a:pt x="42578" y="1536700"/>
                  </a:lnTo>
                  <a:lnTo>
                    <a:pt x="42576" y="1524000"/>
                  </a:lnTo>
                  <a:lnTo>
                    <a:pt x="432428" y="1524000"/>
                  </a:lnTo>
                  <a:lnTo>
                    <a:pt x="430988" y="1536700"/>
                  </a:lnTo>
                  <a:close/>
                </a:path>
                <a:path w="925194" h="2120900">
                  <a:moveTo>
                    <a:pt x="886264" y="1536700"/>
                  </a:moveTo>
                  <a:lnTo>
                    <a:pt x="497168" y="1536700"/>
                  </a:lnTo>
                  <a:lnTo>
                    <a:pt x="497050" y="1524000"/>
                  </a:lnTo>
                  <a:lnTo>
                    <a:pt x="886308" y="1524000"/>
                  </a:lnTo>
                  <a:lnTo>
                    <a:pt x="886264" y="1536700"/>
                  </a:lnTo>
                  <a:close/>
                </a:path>
                <a:path w="925194" h="2120900">
                  <a:moveTo>
                    <a:pt x="430397" y="1549400"/>
                  </a:moveTo>
                  <a:lnTo>
                    <a:pt x="42578" y="1549400"/>
                  </a:lnTo>
                  <a:lnTo>
                    <a:pt x="43373" y="1536700"/>
                  </a:lnTo>
                  <a:lnTo>
                    <a:pt x="428713" y="1536700"/>
                  </a:lnTo>
                  <a:lnTo>
                    <a:pt x="430397" y="1549400"/>
                  </a:lnTo>
                  <a:close/>
                </a:path>
                <a:path w="925194" h="2120900">
                  <a:moveTo>
                    <a:pt x="888347" y="1562100"/>
                  </a:moveTo>
                  <a:lnTo>
                    <a:pt x="497346" y="1562100"/>
                  </a:lnTo>
                  <a:lnTo>
                    <a:pt x="499064" y="1549400"/>
                  </a:lnTo>
                  <a:lnTo>
                    <a:pt x="498486" y="1536700"/>
                  </a:lnTo>
                  <a:lnTo>
                    <a:pt x="887331" y="1536700"/>
                  </a:lnTo>
                  <a:lnTo>
                    <a:pt x="887102" y="1549400"/>
                  </a:lnTo>
                  <a:lnTo>
                    <a:pt x="888325" y="1549400"/>
                  </a:lnTo>
                  <a:lnTo>
                    <a:pt x="888347" y="1562100"/>
                  </a:lnTo>
                  <a:close/>
                </a:path>
                <a:path w="925194" h="2120900">
                  <a:moveTo>
                    <a:pt x="431834" y="1562100"/>
                  </a:moveTo>
                  <a:lnTo>
                    <a:pt x="43288" y="1562100"/>
                  </a:lnTo>
                  <a:lnTo>
                    <a:pt x="42712" y="1549400"/>
                  </a:lnTo>
                  <a:lnTo>
                    <a:pt x="431450" y="1549400"/>
                  </a:lnTo>
                  <a:lnTo>
                    <a:pt x="431834" y="1562100"/>
                  </a:lnTo>
                  <a:close/>
                </a:path>
                <a:path w="925194" h="2120900">
                  <a:moveTo>
                    <a:pt x="432054" y="1574800"/>
                  </a:moveTo>
                  <a:lnTo>
                    <a:pt x="43162" y="1574800"/>
                  </a:lnTo>
                  <a:lnTo>
                    <a:pt x="42814" y="1562100"/>
                  </a:lnTo>
                  <a:lnTo>
                    <a:pt x="431424" y="1562100"/>
                  </a:lnTo>
                  <a:lnTo>
                    <a:pt x="432054" y="1574800"/>
                  </a:lnTo>
                  <a:close/>
                </a:path>
                <a:path w="925194" h="2120900">
                  <a:moveTo>
                    <a:pt x="888335" y="1587500"/>
                  </a:moveTo>
                  <a:lnTo>
                    <a:pt x="498274" y="1587500"/>
                  </a:lnTo>
                  <a:lnTo>
                    <a:pt x="498687" y="1574800"/>
                  </a:lnTo>
                  <a:lnTo>
                    <a:pt x="497715" y="1574800"/>
                  </a:lnTo>
                  <a:lnTo>
                    <a:pt x="497919" y="1562100"/>
                  </a:lnTo>
                  <a:lnTo>
                    <a:pt x="889036" y="1562100"/>
                  </a:lnTo>
                  <a:lnTo>
                    <a:pt x="887514" y="1574800"/>
                  </a:lnTo>
                  <a:lnTo>
                    <a:pt x="888335" y="1587500"/>
                  </a:lnTo>
                  <a:close/>
                </a:path>
                <a:path w="925194" h="2120900">
                  <a:moveTo>
                    <a:pt x="431540" y="1587500"/>
                  </a:moveTo>
                  <a:lnTo>
                    <a:pt x="45835" y="1587500"/>
                  </a:lnTo>
                  <a:lnTo>
                    <a:pt x="44110" y="1574800"/>
                  </a:lnTo>
                  <a:lnTo>
                    <a:pt x="432275" y="1574800"/>
                  </a:lnTo>
                  <a:lnTo>
                    <a:pt x="431540" y="1587500"/>
                  </a:lnTo>
                  <a:close/>
                </a:path>
                <a:path w="925194" h="2120900">
                  <a:moveTo>
                    <a:pt x="432428" y="1600200"/>
                  </a:moveTo>
                  <a:lnTo>
                    <a:pt x="41929" y="1600200"/>
                  </a:lnTo>
                  <a:lnTo>
                    <a:pt x="43412" y="1587500"/>
                  </a:lnTo>
                  <a:lnTo>
                    <a:pt x="432404" y="1587500"/>
                  </a:lnTo>
                  <a:lnTo>
                    <a:pt x="432428" y="1600200"/>
                  </a:lnTo>
                  <a:close/>
                </a:path>
                <a:path w="925194" h="2120900">
                  <a:moveTo>
                    <a:pt x="889732" y="1600200"/>
                  </a:moveTo>
                  <a:lnTo>
                    <a:pt x="498984" y="1600200"/>
                  </a:lnTo>
                  <a:lnTo>
                    <a:pt x="499205" y="1587500"/>
                  </a:lnTo>
                  <a:lnTo>
                    <a:pt x="890050" y="1587500"/>
                  </a:lnTo>
                  <a:lnTo>
                    <a:pt x="889732" y="1600200"/>
                  </a:lnTo>
                  <a:close/>
                </a:path>
                <a:path w="925194" h="2120900">
                  <a:moveTo>
                    <a:pt x="433474" y="1612900"/>
                  </a:moveTo>
                  <a:lnTo>
                    <a:pt x="41258" y="1612900"/>
                  </a:lnTo>
                  <a:lnTo>
                    <a:pt x="42034" y="1600200"/>
                  </a:lnTo>
                  <a:lnTo>
                    <a:pt x="432580" y="1600200"/>
                  </a:lnTo>
                  <a:lnTo>
                    <a:pt x="433474" y="1612900"/>
                  </a:lnTo>
                  <a:close/>
                </a:path>
                <a:path w="925194" h="2120900">
                  <a:moveTo>
                    <a:pt x="887834" y="1612900"/>
                  </a:moveTo>
                  <a:lnTo>
                    <a:pt x="500041" y="1612900"/>
                  </a:lnTo>
                  <a:lnTo>
                    <a:pt x="500003" y="1600200"/>
                  </a:lnTo>
                  <a:lnTo>
                    <a:pt x="887587" y="1600200"/>
                  </a:lnTo>
                  <a:lnTo>
                    <a:pt x="887834" y="1612900"/>
                  </a:lnTo>
                  <a:close/>
                </a:path>
                <a:path w="925194" h="2120900">
                  <a:moveTo>
                    <a:pt x="430517" y="1625600"/>
                  </a:moveTo>
                  <a:lnTo>
                    <a:pt x="40054" y="1625600"/>
                  </a:lnTo>
                  <a:lnTo>
                    <a:pt x="38798" y="1612900"/>
                  </a:lnTo>
                  <a:lnTo>
                    <a:pt x="430842" y="1612900"/>
                  </a:lnTo>
                  <a:lnTo>
                    <a:pt x="430517" y="1625600"/>
                  </a:lnTo>
                  <a:close/>
                </a:path>
                <a:path w="925194" h="2120900">
                  <a:moveTo>
                    <a:pt x="885539" y="1625600"/>
                  </a:moveTo>
                  <a:lnTo>
                    <a:pt x="497931" y="1625600"/>
                  </a:lnTo>
                  <a:lnTo>
                    <a:pt x="498254" y="1612900"/>
                  </a:lnTo>
                  <a:lnTo>
                    <a:pt x="885340" y="1612900"/>
                  </a:lnTo>
                  <a:lnTo>
                    <a:pt x="885539" y="1625600"/>
                  </a:lnTo>
                  <a:close/>
                </a:path>
                <a:path w="925194" h="2120900">
                  <a:moveTo>
                    <a:pt x="887265" y="1625600"/>
                  </a:moveTo>
                  <a:lnTo>
                    <a:pt x="885621" y="1625600"/>
                  </a:lnTo>
                  <a:lnTo>
                    <a:pt x="885340" y="1612900"/>
                  </a:lnTo>
                  <a:lnTo>
                    <a:pt x="888557" y="1612900"/>
                  </a:lnTo>
                  <a:lnTo>
                    <a:pt x="887265" y="1625600"/>
                  </a:lnTo>
                  <a:close/>
                </a:path>
                <a:path w="925194" h="2120900">
                  <a:moveTo>
                    <a:pt x="430745" y="1638300"/>
                  </a:moveTo>
                  <a:lnTo>
                    <a:pt x="38050" y="1638300"/>
                  </a:lnTo>
                  <a:lnTo>
                    <a:pt x="40144" y="1625600"/>
                  </a:lnTo>
                  <a:lnTo>
                    <a:pt x="430767" y="1625600"/>
                  </a:lnTo>
                  <a:lnTo>
                    <a:pt x="430745" y="1638300"/>
                  </a:lnTo>
                  <a:close/>
                </a:path>
                <a:path w="925194" h="2120900">
                  <a:moveTo>
                    <a:pt x="889065" y="1638300"/>
                  </a:moveTo>
                  <a:lnTo>
                    <a:pt x="499148" y="1638300"/>
                  </a:lnTo>
                  <a:lnTo>
                    <a:pt x="498785" y="1625600"/>
                  </a:lnTo>
                  <a:lnTo>
                    <a:pt x="887938" y="1625600"/>
                  </a:lnTo>
                  <a:lnTo>
                    <a:pt x="889065" y="1638300"/>
                  </a:lnTo>
                  <a:close/>
                </a:path>
                <a:path w="925194" h="2120900">
                  <a:moveTo>
                    <a:pt x="431107" y="1676400"/>
                  </a:moveTo>
                  <a:lnTo>
                    <a:pt x="38127" y="1676400"/>
                  </a:lnTo>
                  <a:lnTo>
                    <a:pt x="37462" y="1663700"/>
                  </a:lnTo>
                  <a:lnTo>
                    <a:pt x="38249" y="1663700"/>
                  </a:lnTo>
                  <a:lnTo>
                    <a:pt x="37754" y="1651000"/>
                  </a:lnTo>
                  <a:lnTo>
                    <a:pt x="38403" y="1638300"/>
                  </a:lnTo>
                  <a:lnTo>
                    <a:pt x="430419" y="1638300"/>
                  </a:lnTo>
                  <a:lnTo>
                    <a:pt x="431217" y="1651000"/>
                  </a:lnTo>
                  <a:lnTo>
                    <a:pt x="430638" y="1651000"/>
                  </a:lnTo>
                  <a:lnTo>
                    <a:pt x="431432" y="1663700"/>
                  </a:lnTo>
                  <a:lnTo>
                    <a:pt x="431107" y="1676400"/>
                  </a:lnTo>
                  <a:close/>
                </a:path>
                <a:path w="925194" h="2120900">
                  <a:moveTo>
                    <a:pt x="890707" y="1651000"/>
                  </a:moveTo>
                  <a:lnTo>
                    <a:pt x="499281" y="1651000"/>
                  </a:lnTo>
                  <a:lnTo>
                    <a:pt x="498416" y="1638300"/>
                  </a:lnTo>
                  <a:lnTo>
                    <a:pt x="889728" y="1638300"/>
                  </a:lnTo>
                  <a:lnTo>
                    <a:pt x="890707" y="1651000"/>
                  </a:lnTo>
                  <a:close/>
                </a:path>
                <a:path w="925194" h="2120900">
                  <a:moveTo>
                    <a:pt x="891528" y="1663700"/>
                  </a:moveTo>
                  <a:lnTo>
                    <a:pt x="499396" y="1663700"/>
                  </a:lnTo>
                  <a:lnTo>
                    <a:pt x="498706" y="1651000"/>
                  </a:lnTo>
                  <a:lnTo>
                    <a:pt x="890481" y="1651000"/>
                  </a:lnTo>
                  <a:lnTo>
                    <a:pt x="891528" y="1663700"/>
                  </a:lnTo>
                  <a:close/>
                </a:path>
                <a:path w="925194" h="2120900">
                  <a:moveTo>
                    <a:pt x="892634" y="1676400"/>
                  </a:moveTo>
                  <a:lnTo>
                    <a:pt x="499678" y="1676400"/>
                  </a:lnTo>
                  <a:lnTo>
                    <a:pt x="499621" y="1663700"/>
                  </a:lnTo>
                  <a:lnTo>
                    <a:pt x="891473" y="1663700"/>
                  </a:lnTo>
                  <a:lnTo>
                    <a:pt x="892634" y="1676400"/>
                  </a:lnTo>
                  <a:close/>
                </a:path>
                <a:path w="925194" h="2120900">
                  <a:moveTo>
                    <a:pt x="429815" y="1689100"/>
                  </a:moveTo>
                  <a:lnTo>
                    <a:pt x="37498" y="1689100"/>
                  </a:lnTo>
                  <a:lnTo>
                    <a:pt x="37617" y="1676400"/>
                  </a:lnTo>
                  <a:lnTo>
                    <a:pt x="431631" y="1676400"/>
                  </a:lnTo>
                  <a:lnTo>
                    <a:pt x="429815" y="1689100"/>
                  </a:lnTo>
                  <a:close/>
                </a:path>
                <a:path w="925194" h="2120900">
                  <a:moveTo>
                    <a:pt x="892835" y="1689100"/>
                  </a:moveTo>
                  <a:lnTo>
                    <a:pt x="500905" y="1689100"/>
                  </a:lnTo>
                  <a:lnTo>
                    <a:pt x="500516" y="1676400"/>
                  </a:lnTo>
                  <a:lnTo>
                    <a:pt x="892329" y="1676400"/>
                  </a:lnTo>
                  <a:lnTo>
                    <a:pt x="892835" y="1689100"/>
                  </a:lnTo>
                  <a:close/>
                </a:path>
                <a:path w="925194" h="2120900">
                  <a:moveTo>
                    <a:pt x="431870" y="1701800"/>
                  </a:moveTo>
                  <a:lnTo>
                    <a:pt x="37544" y="1701800"/>
                  </a:lnTo>
                  <a:lnTo>
                    <a:pt x="36809" y="1689100"/>
                  </a:lnTo>
                  <a:lnTo>
                    <a:pt x="430343" y="1689100"/>
                  </a:lnTo>
                  <a:lnTo>
                    <a:pt x="431870" y="1701800"/>
                  </a:lnTo>
                  <a:close/>
                </a:path>
                <a:path w="925194" h="2120900">
                  <a:moveTo>
                    <a:pt x="502104" y="1701800"/>
                  </a:moveTo>
                  <a:lnTo>
                    <a:pt x="499905" y="1701800"/>
                  </a:lnTo>
                  <a:lnTo>
                    <a:pt x="498916" y="1689100"/>
                  </a:lnTo>
                  <a:lnTo>
                    <a:pt x="501972" y="1689100"/>
                  </a:lnTo>
                  <a:lnTo>
                    <a:pt x="502104" y="1701800"/>
                  </a:lnTo>
                  <a:close/>
                </a:path>
                <a:path w="925194" h="2120900">
                  <a:moveTo>
                    <a:pt x="892765" y="1701800"/>
                  </a:moveTo>
                  <a:lnTo>
                    <a:pt x="502104" y="1701800"/>
                  </a:lnTo>
                  <a:lnTo>
                    <a:pt x="502270" y="1689100"/>
                  </a:lnTo>
                  <a:lnTo>
                    <a:pt x="893795" y="1689100"/>
                  </a:lnTo>
                  <a:lnTo>
                    <a:pt x="892765" y="1701800"/>
                  </a:lnTo>
                  <a:close/>
                </a:path>
                <a:path w="925194" h="2120900">
                  <a:moveTo>
                    <a:pt x="429129" y="1714500"/>
                  </a:moveTo>
                  <a:lnTo>
                    <a:pt x="35143" y="1714500"/>
                  </a:lnTo>
                  <a:lnTo>
                    <a:pt x="34306" y="1701800"/>
                  </a:lnTo>
                  <a:lnTo>
                    <a:pt x="429786" y="1701800"/>
                  </a:lnTo>
                  <a:lnTo>
                    <a:pt x="429129" y="1714500"/>
                  </a:lnTo>
                  <a:close/>
                </a:path>
                <a:path w="925194" h="2120900">
                  <a:moveTo>
                    <a:pt x="892642" y="1714500"/>
                  </a:moveTo>
                  <a:lnTo>
                    <a:pt x="498873" y="1714500"/>
                  </a:lnTo>
                  <a:lnTo>
                    <a:pt x="498773" y="1701800"/>
                  </a:lnTo>
                  <a:lnTo>
                    <a:pt x="892531" y="1701800"/>
                  </a:lnTo>
                  <a:lnTo>
                    <a:pt x="892642" y="1714500"/>
                  </a:lnTo>
                  <a:close/>
                </a:path>
                <a:path w="925194" h="2120900">
                  <a:moveTo>
                    <a:pt x="428361" y="1727200"/>
                  </a:moveTo>
                  <a:lnTo>
                    <a:pt x="34981" y="1727200"/>
                  </a:lnTo>
                  <a:lnTo>
                    <a:pt x="35040" y="1714500"/>
                  </a:lnTo>
                  <a:lnTo>
                    <a:pt x="429621" y="1714500"/>
                  </a:lnTo>
                  <a:lnTo>
                    <a:pt x="428361" y="1727200"/>
                  </a:lnTo>
                  <a:close/>
                </a:path>
                <a:path w="925194" h="2120900">
                  <a:moveTo>
                    <a:pt x="894058" y="1727200"/>
                  </a:moveTo>
                  <a:lnTo>
                    <a:pt x="495590" y="1727200"/>
                  </a:lnTo>
                  <a:lnTo>
                    <a:pt x="495579" y="1714500"/>
                  </a:lnTo>
                  <a:lnTo>
                    <a:pt x="893993" y="1714500"/>
                  </a:lnTo>
                  <a:lnTo>
                    <a:pt x="894058" y="1727200"/>
                  </a:lnTo>
                  <a:close/>
                </a:path>
                <a:path w="925194" h="2120900">
                  <a:moveTo>
                    <a:pt x="428299" y="1739900"/>
                  </a:moveTo>
                  <a:lnTo>
                    <a:pt x="34764" y="1739900"/>
                  </a:lnTo>
                  <a:lnTo>
                    <a:pt x="35639" y="1727200"/>
                  </a:lnTo>
                  <a:lnTo>
                    <a:pt x="426568" y="1727200"/>
                  </a:lnTo>
                  <a:lnTo>
                    <a:pt x="428299" y="1739900"/>
                  </a:lnTo>
                  <a:close/>
                </a:path>
                <a:path w="925194" h="2120900">
                  <a:moveTo>
                    <a:pt x="896579" y="1752600"/>
                  </a:moveTo>
                  <a:lnTo>
                    <a:pt x="494306" y="1752600"/>
                  </a:lnTo>
                  <a:lnTo>
                    <a:pt x="496472" y="1739900"/>
                  </a:lnTo>
                  <a:lnTo>
                    <a:pt x="496381" y="1727200"/>
                  </a:lnTo>
                  <a:lnTo>
                    <a:pt x="895221" y="1727200"/>
                  </a:lnTo>
                  <a:lnTo>
                    <a:pt x="895097" y="1739900"/>
                  </a:lnTo>
                  <a:lnTo>
                    <a:pt x="896440" y="1739900"/>
                  </a:lnTo>
                  <a:lnTo>
                    <a:pt x="896579" y="1752600"/>
                  </a:lnTo>
                  <a:close/>
                </a:path>
                <a:path w="925194" h="2120900">
                  <a:moveTo>
                    <a:pt x="430400" y="1752600"/>
                  </a:moveTo>
                  <a:lnTo>
                    <a:pt x="34777" y="1752600"/>
                  </a:lnTo>
                  <a:lnTo>
                    <a:pt x="35270" y="1739900"/>
                  </a:lnTo>
                  <a:lnTo>
                    <a:pt x="429831" y="1739900"/>
                  </a:lnTo>
                  <a:lnTo>
                    <a:pt x="430400" y="1752600"/>
                  </a:lnTo>
                  <a:close/>
                </a:path>
                <a:path w="925194" h="2120900">
                  <a:moveTo>
                    <a:pt x="431239" y="1765300"/>
                  </a:moveTo>
                  <a:lnTo>
                    <a:pt x="35028" y="1765300"/>
                  </a:lnTo>
                  <a:lnTo>
                    <a:pt x="34723" y="1752600"/>
                  </a:lnTo>
                  <a:lnTo>
                    <a:pt x="430325" y="1752600"/>
                  </a:lnTo>
                  <a:lnTo>
                    <a:pt x="431239" y="1765300"/>
                  </a:lnTo>
                  <a:close/>
                </a:path>
                <a:path w="925194" h="2120900">
                  <a:moveTo>
                    <a:pt x="897033" y="1778000"/>
                  </a:moveTo>
                  <a:lnTo>
                    <a:pt x="493408" y="1778000"/>
                  </a:lnTo>
                  <a:lnTo>
                    <a:pt x="494293" y="1765300"/>
                  </a:lnTo>
                  <a:lnTo>
                    <a:pt x="493901" y="1765300"/>
                  </a:lnTo>
                  <a:lnTo>
                    <a:pt x="494623" y="1752600"/>
                  </a:lnTo>
                  <a:lnTo>
                    <a:pt x="897325" y="1752600"/>
                  </a:lnTo>
                  <a:lnTo>
                    <a:pt x="895901" y="1765300"/>
                  </a:lnTo>
                  <a:lnTo>
                    <a:pt x="897033" y="1778000"/>
                  </a:lnTo>
                  <a:close/>
                </a:path>
                <a:path w="925194" h="2120900">
                  <a:moveTo>
                    <a:pt x="431555" y="1778000"/>
                  </a:moveTo>
                  <a:lnTo>
                    <a:pt x="35677" y="1778000"/>
                  </a:lnTo>
                  <a:lnTo>
                    <a:pt x="36123" y="1765300"/>
                  </a:lnTo>
                  <a:lnTo>
                    <a:pt x="431948" y="1765300"/>
                  </a:lnTo>
                  <a:lnTo>
                    <a:pt x="431555" y="1778000"/>
                  </a:lnTo>
                  <a:close/>
                </a:path>
                <a:path w="925194" h="2120900">
                  <a:moveTo>
                    <a:pt x="433170" y="1790700"/>
                  </a:moveTo>
                  <a:lnTo>
                    <a:pt x="33065" y="1790700"/>
                  </a:lnTo>
                  <a:lnTo>
                    <a:pt x="34664" y="1778000"/>
                  </a:lnTo>
                  <a:lnTo>
                    <a:pt x="432938" y="1778000"/>
                  </a:lnTo>
                  <a:lnTo>
                    <a:pt x="433170" y="1790700"/>
                  </a:lnTo>
                  <a:close/>
                </a:path>
                <a:path w="925194" h="2120900">
                  <a:moveTo>
                    <a:pt x="899029" y="1790700"/>
                  </a:moveTo>
                  <a:lnTo>
                    <a:pt x="493398" y="1790700"/>
                  </a:lnTo>
                  <a:lnTo>
                    <a:pt x="494002" y="1778000"/>
                  </a:lnTo>
                  <a:lnTo>
                    <a:pt x="898813" y="1778000"/>
                  </a:lnTo>
                  <a:lnTo>
                    <a:pt x="899029" y="1790700"/>
                  </a:lnTo>
                  <a:close/>
                </a:path>
                <a:path w="925194" h="2120900">
                  <a:moveTo>
                    <a:pt x="435034" y="1803400"/>
                  </a:moveTo>
                  <a:lnTo>
                    <a:pt x="32111" y="1803400"/>
                  </a:lnTo>
                  <a:lnTo>
                    <a:pt x="32951" y="1790700"/>
                  </a:lnTo>
                  <a:lnTo>
                    <a:pt x="433997" y="1790700"/>
                  </a:lnTo>
                  <a:lnTo>
                    <a:pt x="435034" y="1803400"/>
                  </a:lnTo>
                  <a:close/>
                </a:path>
                <a:path w="925194" h="2120900">
                  <a:moveTo>
                    <a:pt x="897154" y="1803400"/>
                  </a:moveTo>
                  <a:lnTo>
                    <a:pt x="493873" y="1803400"/>
                  </a:lnTo>
                  <a:lnTo>
                    <a:pt x="493940" y="1790700"/>
                  </a:lnTo>
                  <a:lnTo>
                    <a:pt x="896856" y="1790700"/>
                  </a:lnTo>
                  <a:lnTo>
                    <a:pt x="897154" y="1803400"/>
                  </a:lnTo>
                  <a:close/>
                </a:path>
                <a:path w="925194" h="2120900">
                  <a:moveTo>
                    <a:pt x="432830" y="1816100"/>
                  </a:moveTo>
                  <a:lnTo>
                    <a:pt x="30586" y="1816100"/>
                  </a:lnTo>
                  <a:lnTo>
                    <a:pt x="29423" y="1803400"/>
                  </a:lnTo>
                  <a:lnTo>
                    <a:pt x="433007" y="1803400"/>
                  </a:lnTo>
                  <a:lnTo>
                    <a:pt x="432830" y="1816100"/>
                  </a:lnTo>
                  <a:close/>
                </a:path>
                <a:path w="925194" h="2120900">
                  <a:moveTo>
                    <a:pt x="895298" y="1816100"/>
                  </a:moveTo>
                  <a:lnTo>
                    <a:pt x="490782" y="1816100"/>
                  </a:lnTo>
                  <a:lnTo>
                    <a:pt x="491365" y="1803400"/>
                  </a:lnTo>
                  <a:lnTo>
                    <a:pt x="894927" y="1803400"/>
                  </a:lnTo>
                  <a:lnTo>
                    <a:pt x="895298" y="1816100"/>
                  </a:lnTo>
                  <a:close/>
                </a:path>
                <a:path w="925194" h="2120900">
                  <a:moveTo>
                    <a:pt x="895313" y="1816100"/>
                  </a:moveTo>
                  <a:lnTo>
                    <a:pt x="894927" y="1803400"/>
                  </a:lnTo>
                  <a:lnTo>
                    <a:pt x="895313" y="1816100"/>
                  </a:lnTo>
                  <a:close/>
                </a:path>
                <a:path w="925194" h="2120900">
                  <a:moveTo>
                    <a:pt x="897020" y="1816100"/>
                  </a:moveTo>
                  <a:lnTo>
                    <a:pt x="895313" y="1816100"/>
                  </a:lnTo>
                  <a:lnTo>
                    <a:pt x="894927" y="1803400"/>
                  </a:lnTo>
                  <a:lnTo>
                    <a:pt x="898183" y="1803400"/>
                  </a:lnTo>
                  <a:lnTo>
                    <a:pt x="897020" y="1816100"/>
                  </a:lnTo>
                  <a:close/>
                </a:path>
                <a:path w="925194" h="2120900">
                  <a:moveTo>
                    <a:pt x="434175" y="1828800"/>
                  </a:moveTo>
                  <a:lnTo>
                    <a:pt x="27693" y="1828800"/>
                  </a:lnTo>
                  <a:lnTo>
                    <a:pt x="30097" y="1816100"/>
                  </a:lnTo>
                  <a:lnTo>
                    <a:pt x="433807" y="1816100"/>
                  </a:lnTo>
                  <a:lnTo>
                    <a:pt x="434175" y="1828800"/>
                  </a:lnTo>
                  <a:close/>
                </a:path>
                <a:path w="925194" h="2120900">
                  <a:moveTo>
                    <a:pt x="899391" y="1828800"/>
                  </a:moveTo>
                  <a:lnTo>
                    <a:pt x="491404" y="1828800"/>
                  </a:lnTo>
                  <a:lnTo>
                    <a:pt x="491203" y="1816100"/>
                  </a:lnTo>
                  <a:lnTo>
                    <a:pt x="898134" y="1816100"/>
                  </a:lnTo>
                  <a:lnTo>
                    <a:pt x="899391" y="1828800"/>
                  </a:lnTo>
                  <a:close/>
                </a:path>
                <a:path w="925194" h="2120900">
                  <a:moveTo>
                    <a:pt x="436925" y="1866900"/>
                  </a:moveTo>
                  <a:lnTo>
                    <a:pt x="25645" y="1866900"/>
                  </a:lnTo>
                  <a:lnTo>
                    <a:pt x="25401" y="1854200"/>
                  </a:lnTo>
                  <a:lnTo>
                    <a:pt x="26837" y="1854200"/>
                  </a:lnTo>
                  <a:lnTo>
                    <a:pt x="26811" y="1841500"/>
                  </a:lnTo>
                  <a:lnTo>
                    <a:pt x="27837" y="1828800"/>
                  </a:lnTo>
                  <a:lnTo>
                    <a:pt x="434237" y="1828800"/>
                  </a:lnTo>
                  <a:lnTo>
                    <a:pt x="435416" y="1841500"/>
                  </a:lnTo>
                  <a:lnTo>
                    <a:pt x="436706" y="1854200"/>
                  </a:lnTo>
                  <a:lnTo>
                    <a:pt x="436925" y="1866900"/>
                  </a:lnTo>
                  <a:close/>
                </a:path>
                <a:path w="925194" h="2120900">
                  <a:moveTo>
                    <a:pt x="901750" y="1841500"/>
                  </a:moveTo>
                  <a:lnTo>
                    <a:pt x="490811" y="1841500"/>
                  </a:lnTo>
                  <a:lnTo>
                    <a:pt x="490221" y="1828800"/>
                  </a:lnTo>
                  <a:lnTo>
                    <a:pt x="900531" y="1828800"/>
                  </a:lnTo>
                  <a:lnTo>
                    <a:pt x="901750" y="1841500"/>
                  </a:lnTo>
                  <a:close/>
                </a:path>
                <a:path w="925194" h="2120900">
                  <a:moveTo>
                    <a:pt x="902983" y="1854200"/>
                  </a:moveTo>
                  <a:lnTo>
                    <a:pt x="490257" y="1854200"/>
                  </a:lnTo>
                  <a:lnTo>
                    <a:pt x="489828" y="1841500"/>
                  </a:lnTo>
                  <a:lnTo>
                    <a:pt x="901663" y="1841500"/>
                  </a:lnTo>
                  <a:lnTo>
                    <a:pt x="902983" y="1854200"/>
                  </a:lnTo>
                  <a:close/>
                </a:path>
                <a:path w="925194" h="2120900">
                  <a:moveTo>
                    <a:pt x="905106" y="1866900"/>
                  </a:moveTo>
                  <a:lnTo>
                    <a:pt x="490159" y="1866900"/>
                  </a:lnTo>
                  <a:lnTo>
                    <a:pt x="490164" y="1854200"/>
                  </a:lnTo>
                  <a:lnTo>
                    <a:pt x="903573" y="1854200"/>
                  </a:lnTo>
                  <a:lnTo>
                    <a:pt x="905106" y="1866900"/>
                  </a:lnTo>
                  <a:close/>
                </a:path>
                <a:path w="925194" h="2120900">
                  <a:moveTo>
                    <a:pt x="436368" y="1879600"/>
                  </a:moveTo>
                  <a:lnTo>
                    <a:pt x="24095" y="1879600"/>
                  </a:lnTo>
                  <a:lnTo>
                    <a:pt x="24639" y="1866900"/>
                  </a:lnTo>
                  <a:lnTo>
                    <a:pt x="437714" y="1866900"/>
                  </a:lnTo>
                  <a:lnTo>
                    <a:pt x="436368" y="1879600"/>
                  </a:lnTo>
                  <a:close/>
                </a:path>
                <a:path w="925194" h="2120900">
                  <a:moveTo>
                    <a:pt x="906062" y="1879600"/>
                  </a:moveTo>
                  <a:lnTo>
                    <a:pt x="490873" y="1879600"/>
                  </a:lnTo>
                  <a:lnTo>
                    <a:pt x="490599" y="1866900"/>
                  </a:lnTo>
                  <a:lnTo>
                    <a:pt x="905364" y="1866900"/>
                  </a:lnTo>
                  <a:lnTo>
                    <a:pt x="906062" y="1879600"/>
                  </a:lnTo>
                  <a:close/>
                </a:path>
                <a:path w="925194" h="2120900">
                  <a:moveTo>
                    <a:pt x="439341" y="1892300"/>
                  </a:moveTo>
                  <a:lnTo>
                    <a:pt x="23293" y="1892300"/>
                  </a:lnTo>
                  <a:lnTo>
                    <a:pt x="22631" y="1879600"/>
                  </a:lnTo>
                  <a:lnTo>
                    <a:pt x="437435" y="1879600"/>
                  </a:lnTo>
                  <a:lnTo>
                    <a:pt x="439341" y="1892300"/>
                  </a:lnTo>
                  <a:close/>
                </a:path>
                <a:path w="925194" h="2120900">
                  <a:moveTo>
                    <a:pt x="491755" y="1892300"/>
                  </a:moveTo>
                  <a:lnTo>
                    <a:pt x="488573" y="1892300"/>
                  </a:lnTo>
                  <a:lnTo>
                    <a:pt x="490293" y="1879600"/>
                  </a:lnTo>
                  <a:lnTo>
                    <a:pt x="491683" y="1879600"/>
                  </a:lnTo>
                  <a:lnTo>
                    <a:pt x="491755" y="1892300"/>
                  </a:lnTo>
                  <a:close/>
                </a:path>
                <a:path w="925194" h="2120900">
                  <a:moveTo>
                    <a:pt x="906812" y="1892300"/>
                  </a:moveTo>
                  <a:lnTo>
                    <a:pt x="491755" y="1892300"/>
                  </a:lnTo>
                  <a:lnTo>
                    <a:pt x="492072" y="1879600"/>
                  </a:lnTo>
                  <a:lnTo>
                    <a:pt x="907721" y="1879600"/>
                  </a:lnTo>
                  <a:lnTo>
                    <a:pt x="906812" y="1892300"/>
                  </a:lnTo>
                  <a:close/>
                </a:path>
                <a:path w="925194" h="2120900">
                  <a:moveTo>
                    <a:pt x="437771" y="1905000"/>
                  </a:moveTo>
                  <a:lnTo>
                    <a:pt x="19949" y="1905000"/>
                  </a:lnTo>
                  <a:lnTo>
                    <a:pt x="19278" y="1892300"/>
                  </a:lnTo>
                  <a:lnTo>
                    <a:pt x="439253" y="1892300"/>
                  </a:lnTo>
                  <a:lnTo>
                    <a:pt x="437771" y="1905000"/>
                  </a:lnTo>
                  <a:close/>
                </a:path>
                <a:path w="925194" h="2120900">
                  <a:moveTo>
                    <a:pt x="907230" y="1905000"/>
                  </a:moveTo>
                  <a:lnTo>
                    <a:pt x="488180" y="1905000"/>
                  </a:lnTo>
                  <a:lnTo>
                    <a:pt x="488127" y="1892300"/>
                  </a:lnTo>
                  <a:lnTo>
                    <a:pt x="907037" y="1892300"/>
                  </a:lnTo>
                  <a:lnTo>
                    <a:pt x="907230" y="1905000"/>
                  </a:lnTo>
                  <a:close/>
                </a:path>
                <a:path w="925194" h="2120900">
                  <a:moveTo>
                    <a:pt x="437183" y="1917700"/>
                  </a:moveTo>
                  <a:lnTo>
                    <a:pt x="18790" y="1917700"/>
                  </a:lnTo>
                  <a:lnTo>
                    <a:pt x="19090" y="1905000"/>
                  </a:lnTo>
                  <a:lnTo>
                    <a:pt x="438196" y="1905000"/>
                  </a:lnTo>
                  <a:lnTo>
                    <a:pt x="437183" y="1917700"/>
                  </a:lnTo>
                  <a:close/>
                </a:path>
                <a:path w="925194" h="2120900">
                  <a:moveTo>
                    <a:pt x="909304" y="1917700"/>
                  </a:moveTo>
                  <a:lnTo>
                    <a:pt x="484622" y="1917700"/>
                  </a:lnTo>
                  <a:lnTo>
                    <a:pt x="484650" y="1905000"/>
                  </a:lnTo>
                  <a:lnTo>
                    <a:pt x="908943" y="1905000"/>
                  </a:lnTo>
                  <a:lnTo>
                    <a:pt x="909304" y="1917700"/>
                  </a:lnTo>
                  <a:close/>
                </a:path>
                <a:path w="925194" h="2120900">
                  <a:moveTo>
                    <a:pt x="435943" y="1930400"/>
                  </a:moveTo>
                  <a:lnTo>
                    <a:pt x="17547" y="1930400"/>
                  </a:lnTo>
                  <a:lnTo>
                    <a:pt x="18837" y="1917700"/>
                  </a:lnTo>
                  <a:lnTo>
                    <a:pt x="435587" y="1917700"/>
                  </a:lnTo>
                  <a:lnTo>
                    <a:pt x="435943" y="1930400"/>
                  </a:lnTo>
                  <a:close/>
                </a:path>
                <a:path w="925194" h="2120900">
                  <a:moveTo>
                    <a:pt x="913157" y="1943100"/>
                  </a:moveTo>
                  <a:lnTo>
                    <a:pt x="482933" y="1943100"/>
                  </a:lnTo>
                  <a:lnTo>
                    <a:pt x="485182" y="1930400"/>
                  </a:lnTo>
                  <a:lnTo>
                    <a:pt x="485230" y="1917700"/>
                  </a:lnTo>
                  <a:lnTo>
                    <a:pt x="910710" y="1917700"/>
                  </a:lnTo>
                  <a:lnTo>
                    <a:pt x="910918" y="1930400"/>
                  </a:lnTo>
                  <a:lnTo>
                    <a:pt x="912661" y="1930400"/>
                  </a:lnTo>
                  <a:lnTo>
                    <a:pt x="913157" y="1943100"/>
                  </a:lnTo>
                  <a:close/>
                </a:path>
                <a:path w="925194" h="2120900">
                  <a:moveTo>
                    <a:pt x="440551" y="1943100"/>
                  </a:moveTo>
                  <a:lnTo>
                    <a:pt x="17092" y="1943100"/>
                  </a:lnTo>
                  <a:lnTo>
                    <a:pt x="16945" y="1930400"/>
                  </a:lnTo>
                  <a:lnTo>
                    <a:pt x="439811" y="1930400"/>
                  </a:lnTo>
                  <a:lnTo>
                    <a:pt x="440551" y="1943100"/>
                  </a:lnTo>
                  <a:close/>
                </a:path>
                <a:path w="925194" h="2120900">
                  <a:moveTo>
                    <a:pt x="441953" y="1955800"/>
                  </a:moveTo>
                  <a:lnTo>
                    <a:pt x="16148" y="1955800"/>
                  </a:lnTo>
                  <a:lnTo>
                    <a:pt x="16086" y="1943100"/>
                  </a:lnTo>
                  <a:lnTo>
                    <a:pt x="440804" y="1943100"/>
                  </a:lnTo>
                  <a:lnTo>
                    <a:pt x="441953" y="1955800"/>
                  </a:lnTo>
                  <a:close/>
                </a:path>
                <a:path w="925194" h="2120900">
                  <a:moveTo>
                    <a:pt x="914255" y="1968500"/>
                  </a:moveTo>
                  <a:lnTo>
                    <a:pt x="481849" y="1968500"/>
                  </a:lnTo>
                  <a:lnTo>
                    <a:pt x="482737" y="1955800"/>
                  </a:lnTo>
                  <a:lnTo>
                    <a:pt x="482396" y="1955800"/>
                  </a:lnTo>
                  <a:lnTo>
                    <a:pt x="483206" y="1943100"/>
                  </a:lnTo>
                  <a:lnTo>
                    <a:pt x="914078" y="1943100"/>
                  </a:lnTo>
                  <a:lnTo>
                    <a:pt x="912971" y="1955800"/>
                  </a:lnTo>
                  <a:lnTo>
                    <a:pt x="914255" y="1968500"/>
                  </a:lnTo>
                  <a:close/>
                </a:path>
                <a:path w="925194" h="2120900">
                  <a:moveTo>
                    <a:pt x="442942" y="1968500"/>
                  </a:moveTo>
                  <a:lnTo>
                    <a:pt x="17863" y="1968500"/>
                  </a:lnTo>
                  <a:lnTo>
                    <a:pt x="16284" y="1955800"/>
                  </a:lnTo>
                  <a:lnTo>
                    <a:pt x="443071" y="1955800"/>
                  </a:lnTo>
                  <a:lnTo>
                    <a:pt x="442942" y="1968500"/>
                  </a:lnTo>
                  <a:close/>
                </a:path>
                <a:path w="925194" h="2120900">
                  <a:moveTo>
                    <a:pt x="445048" y="1981200"/>
                  </a:moveTo>
                  <a:lnTo>
                    <a:pt x="12867" y="1981200"/>
                  </a:lnTo>
                  <a:lnTo>
                    <a:pt x="14665" y="1968500"/>
                  </a:lnTo>
                  <a:lnTo>
                    <a:pt x="444675" y="1968500"/>
                  </a:lnTo>
                  <a:lnTo>
                    <a:pt x="445048" y="1981200"/>
                  </a:lnTo>
                  <a:close/>
                </a:path>
                <a:path w="925194" h="2120900">
                  <a:moveTo>
                    <a:pt x="916375" y="1981200"/>
                  </a:moveTo>
                  <a:lnTo>
                    <a:pt x="481844" y="1981200"/>
                  </a:lnTo>
                  <a:lnTo>
                    <a:pt x="482433" y="1968500"/>
                  </a:lnTo>
                  <a:lnTo>
                    <a:pt x="916550" y="1968500"/>
                  </a:lnTo>
                  <a:lnTo>
                    <a:pt x="916375" y="1981200"/>
                  </a:lnTo>
                  <a:close/>
                </a:path>
                <a:path w="925194" h="2120900">
                  <a:moveTo>
                    <a:pt x="447380" y="1993900"/>
                  </a:moveTo>
                  <a:lnTo>
                    <a:pt x="11438" y="1993900"/>
                  </a:lnTo>
                  <a:lnTo>
                    <a:pt x="12387" y="1981200"/>
                  </a:lnTo>
                  <a:lnTo>
                    <a:pt x="446266" y="1981200"/>
                  </a:lnTo>
                  <a:lnTo>
                    <a:pt x="447380" y="1993900"/>
                  </a:lnTo>
                  <a:close/>
                </a:path>
                <a:path w="925194" h="2120900">
                  <a:moveTo>
                    <a:pt x="915524" y="1993900"/>
                  </a:moveTo>
                  <a:lnTo>
                    <a:pt x="482375" y="1993900"/>
                  </a:lnTo>
                  <a:lnTo>
                    <a:pt x="482432" y="1981200"/>
                  </a:lnTo>
                  <a:lnTo>
                    <a:pt x="914970" y="1981200"/>
                  </a:lnTo>
                  <a:lnTo>
                    <a:pt x="915524" y="1993900"/>
                  </a:lnTo>
                  <a:close/>
                </a:path>
                <a:path w="925194" h="2120900">
                  <a:moveTo>
                    <a:pt x="445549" y="2006600"/>
                  </a:moveTo>
                  <a:lnTo>
                    <a:pt x="9154" y="2006600"/>
                  </a:lnTo>
                  <a:lnTo>
                    <a:pt x="8387" y="1993900"/>
                  </a:lnTo>
                  <a:lnTo>
                    <a:pt x="445652" y="1993900"/>
                  </a:lnTo>
                  <a:lnTo>
                    <a:pt x="445549" y="2006600"/>
                  </a:lnTo>
                  <a:close/>
                </a:path>
                <a:path w="925194" h="2120900">
                  <a:moveTo>
                    <a:pt x="913415" y="2006600"/>
                  </a:moveTo>
                  <a:lnTo>
                    <a:pt x="479436" y="2006600"/>
                  </a:lnTo>
                  <a:lnTo>
                    <a:pt x="479985" y="1993900"/>
                  </a:lnTo>
                  <a:lnTo>
                    <a:pt x="913043" y="1993900"/>
                  </a:lnTo>
                  <a:lnTo>
                    <a:pt x="913415" y="2006600"/>
                  </a:lnTo>
                  <a:close/>
                </a:path>
                <a:path w="925194" h="2120900">
                  <a:moveTo>
                    <a:pt x="913466" y="2006600"/>
                  </a:moveTo>
                  <a:lnTo>
                    <a:pt x="913043" y="1993900"/>
                  </a:lnTo>
                  <a:lnTo>
                    <a:pt x="913466" y="2006600"/>
                  </a:lnTo>
                  <a:close/>
                </a:path>
                <a:path w="925194" h="2120900">
                  <a:moveTo>
                    <a:pt x="915161" y="2006600"/>
                  </a:moveTo>
                  <a:lnTo>
                    <a:pt x="913466" y="2006600"/>
                  </a:lnTo>
                  <a:lnTo>
                    <a:pt x="913043" y="1993900"/>
                  </a:lnTo>
                  <a:lnTo>
                    <a:pt x="916270" y="1993900"/>
                  </a:lnTo>
                  <a:lnTo>
                    <a:pt x="915161" y="2006600"/>
                  </a:lnTo>
                  <a:close/>
                </a:path>
                <a:path w="925194" h="2120900">
                  <a:moveTo>
                    <a:pt x="447305" y="2019300"/>
                  </a:moveTo>
                  <a:lnTo>
                    <a:pt x="6255" y="2019300"/>
                  </a:lnTo>
                  <a:lnTo>
                    <a:pt x="8756" y="2006600"/>
                  </a:lnTo>
                  <a:lnTo>
                    <a:pt x="446810" y="2006600"/>
                  </a:lnTo>
                  <a:lnTo>
                    <a:pt x="447305" y="2019300"/>
                  </a:lnTo>
                  <a:close/>
                </a:path>
                <a:path w="925194" h="2120900">
                  <a:moveTo>
                    <a:pt x="917446" y="2019300"/>
                  </a:moveTo>
                  <a:lnTo>
                    <a:pt x="480253" y="2019300"/>
                  </a:lnTo>
                  <a:lnTo>
                    <a:pt x="479987" y="2006600"/>
                  </a:lnTo>
                  <a:lnTo>
                    <a:pt x="916210" y="2006600"/>
                  </a:lnTo>
                  <a:lnTo>
                    <a:pt x="917446" y="2019300"/>
                  </a:lnTo>
                  <a:close/>
                </a:path>
                <a:path w="925194" h="2120900">
                  <a:moveTo>
                    <a:pt x="450276" y="2057400"/>
                  </a:moveTo>
                  <a:lnTo>
                    <a:pt x="4673" y="2057400"/>
                  </a:lnTo>
                  <a:lnTo>
                    <a:pt x="4256" y="2044700"/>
                  </a:lnTo>
                  <a:lnTo>
                    <a:pt x="5314" y="2044700"/>
                  </a:lnTo>
                  <a:lnTo>
                    <a:pt x="5290" y="2032000"/>
                  </a:lnTo>
                  <a:lnTo>
                    <a:pt x="6365" y="2019300"/>
                  </a:lnTo>
                  <a:lnTo>
                    <a:pt x="447501" y="2019300"/>
                  </a:lnTo>
                  <a:lnTo>
                    <a:pt x="448744" y="2032000"/>
                  </a:lnTo>
                  <a:lnTo>
                    <a:pt x="450180" y="2044700"/>
                  </a:lnTo>
                  <a:lnTo>
                    <a:pt x="450276" y="2057400"/>
                  </a:lnTo>
                  <a:close/>
                </a:path>
                <a:path w="925194" h="2120900">
                  <a:moveTo>
                    <a:pt x="919671" y="2032000"/>
                  </a:moveTo>
                  <a:lnTo>
                    <a:pt x="480006" y="2032000"/>
                  </a:lnTo>
                  <a:lnTo>
                    <a:pt x="479270" y="2019300"/>
                  </a:lnTo>
                  <a:lnTo>
                    <a:pt x="918500" y="2019300"/>
                  </a:lnTo>
                  <a:lnTo>
                    <a:pt x="919671" y="2032000"/>
                  </a:lnTo>
                  <a:close/>
                </a:path>
                <a:path w="925194" h="2120900">
                  <a:moveTo>
                    <a:pt x="920813" y="2044700"/>
                  </a:moveTo>
                  <a:lnTo>
                    <a:pt x="479992" y="2044700"/>
                  </a:lnTo>
                  <a:lnTo>
                    <a:pt x="479335" y="2032000"/>
                  </a:lnTo>
                  <a:lnTo>
                    <a:pt x="919557" y="2032000"/>
                  </a:lnTo>
                  <a:lnTo>
                    <a:pt x="920813" y="2044700"/>
                  </a:lnTo>
                  <a:close/>
                </a:path>
                <a:path w="925194" h="2120900">
                  <a:moveTo>
                    <a:pt x="922415" y="2057400"/>
                  </a:moveTo>
                  <a:lnTo>
                    <a:pt x="480384" y="2057400"/>
                  </a:lnTo>
                  <a:lnTo>
                    <a:pt x="480304" y="2044700"/>
                  </a:lnTo>
                  <a:lnTo>
                    <a:pt x="921071" y="2044700"/>
                  </a:lnTo>
                  <a:lnTo>
                    <a:pt x="922415" y="2057400"/>
                  </a:lnTo>
                  <a:close/>
                </a:path>
                <a:path w="925194" h="2120900">
                  <a:moveTo>
                    <a:pt x="449494" y="2070100"/>
                  </a:moveTo>
                  <a:lnTo>
                    <a:pt x="3665" y="2070100"/>
                  </a:lnTo>
                  <a:lnTo>
                    <a:pt x="3952" y="2057400"/>
                  </a:lnTo>
                  <a:lnTo>
                    <a:pt x="450983" y="2057400"/>
                  </a:lnTo>
                  <a:lnTo>
                    <a:pt x="449494" y="2070100"/>
                  </a:lnTo>
                  <a:close/>
                </a:path>
                <a:path w="925194" h="2120900">
                  <a:moveTo>
                    <a:pt x="922979" y="2070100"/>
                  </a:moveTo>
                  <a:lnTo>
                    <a:pt x="482058" y="2070100"/>
                  </a:lnTo>
                  <a:lnTo>
                    <a:pt x="481550" y="2057400"/>
                  </a:lnTo>
                  <a:lnTo>
                    <a:pt x="922381" y="2057400"/>
                  </a:lnTo>
                  <a:lnTo>
                    <a:pt x="922979" y="2070100"/>
                  </a:lnTo>
                  <a:close/>
                </a:path>
                <a:path w="925194" h="2120900">
                  <a:moveTo>
                    <a:pt x="451436" y="2082800"/>
                  </a:moveTo>
                  <a:lnTo>
                    <a:pt x="2984" y="2082800"/>
                  </a:lnTo>
                  <a:lnTo>
                    <a:pt x="3398" y="2070100"/>
                  </a:lnTo>
                  <a:lnTo>
                    <a:pt x="450147" y="2070100"/>
                  </a:lnTo>
                  <a:lnTo>
                    <a:pt x="451436" y="2082800"/>
                  </a:lnTo>
                  <a:close/>
                </a:path>
                <a:path w="925194" h="2120900">
                  <a:moveTo>
                    <a:pt x="483962" y="2082800"/>
                  </a:moveTo>
                  <a:lnTo>
                    <a:pt x="480717" y="2082800"/>
                  </a:lnTo>
                  <a:lnTo>
                    <a:pt x="482033" y="2070100"/>
                  </a:lnTo>
                  <a:lnTo>
                    <a:pt x="483667" y="2070100"/>
                  </a:lnTo>
                  <a:lnTo>
                    <a:pt x="483962" y="2082800"/>
                  </a:lnTo>
                  <a:close/>
                </a:path>
                <a:path w="925194" h="2120900">
                  <a:moveTo>
                    <a:pt x="923268" y="2082800"/>
                  </a:moveTo>
                  <a:lnTo>
                    <a:pt x="483962" y="2082800"/>
                  </a:lnTo>
                  <a:lnTo>
                    <a:pt x="483765" y="2070100"/>
                  </a:lnTo>
                  <a:lnTo>
                    <a:pt x="924266" y="2070100"/>
                  </a:lnTo>
                  <a:lnTo>
                    <a:pt x="923268" y="2082800"/>
                  </a:lnTo>
                  <a:close/>
                </a:path>
                <a:path w="925194" h="2120900">
                  <a:moveTo>
                    <a:pt x="448821" y="2095500"/>
                  </a:moveTo>
                  <a:lnTo>
                    <a:pt x="805" y="2095500"/>
                  </a:lnTo>
                  <a:lnTo>
                    <a:pt x="0" y="2082800"/>
                  </a:lnTo>
                  <a:lnTo>
                    <a:pt x="450441" y="2082800"/>
                  </a:lnTo>
                  <a:lnTo>
                    <a:pt x="448821" y="2095500"/>
                  </a:lnTo>
                  <a:close/>
                </a:path>
                <a:path w="925194" h="2120900">
                  <a:moveTo>
                    <a:pt x="923292" y="2095500"/>
                  </a:moveTo>
                  <a:lnTo>
                    <a:pt x="482329" y="2095500"/>
                  </a:lnTo>
                  <a:lnTo>
                    <a:pt x="481921" y="2082800"/>
                  </a:lnTo>
                  <a:lnTo>
                    <a:pt x="923163" y="2082800"/>
                  </a:lnTo>
                  <a:lnTo>
                    <a:pt x="923292" y="2095500"/>
                  </a:lnTo>
                  <a:close/>
                </a:path>
                <a:path w="925194" h="2120900">
                  <a:moveTo>
                    <a:pt x="444318" y="2108200"/>
                  </a:moveTo>
                  <a:lnTo>
                    <a:pt x="617" y="2108200"/>
                  </a:lnTo>
                  <a:lnTo>
                    <a:pt x="785" y="2095500"/>
                  </a:lnTo>
                  <a:lnTo>
                    <a:pt x="446570" y="2095500"/>
                  </a:lnTo>
                  <a:lnTo>
                    <a:pt x="444318" y="2108200"/>
                  </a:lnTo>
                  <a:close/>
                </a:path>
                <a:path w="925194" h="2120900">
                  <a:moveTo>
                    <a:pt x="925169" y="2108200"/>
                  </a:moveTo>
                  <a:lnTo>
                    <a:pt x="482089" y="2108200"/>
                  </a:lnTo>
                  <a:lnTo>
                    <a:pt x="481311" y="2095500"/>
                  </a:lnTo>
                  <a:lnTo>
                    <a:pt x="924814" y="2095500"/>
                  </a:lnTo>
                  <a:lnTo>
                    <a:pt x="925169" y="2108200"/>
                  </a:lnTo>
                  <a:close/>
                </a:path>
                <a:path w="925194" h="2120900">
                  <a:moveTo>
                    <a:pt x="30986" y="2120900"/>
                  </a:moveTo>
                  <a:lnTo>
                    <a:pt x="31553" y="2108200"/>
                  </a:lnTo>
                  <a:lnTo>
                    <a:pt x="33000" y="2108200"/>
                  </a:lnTo>
                  <a:lnTo>
                    <a:pt x="30986" y="2120900"/>
                  </a:lnTo>
                  <a:close/>
                </a:path>
                <a:path w="925194" h="2120900">
                  <a:moveTo>
                    <a:pt x="85566" y="2120900"/>
                  </a:moveTo>
                  <a:lnTo>
                    <a:pt x="77838" y="2120900"/>
                  </a:lnTo>
                  <a:lnTo>
                    <a:pt x="76780" y="2108200"/>
                  </a:lnTo>
                  <a:lnTo>
                    <a:pt x="92053" y="2108200"/>
                  </a:lnTo>
                  <a:lnTo>
                    <a:pt x="85566" y="2120900"/>
                  </a:lnTo>
                  <a:close/>
                </a:path>
                <a:path w="925194" h="2120900">
                  <a:moveTo>
                    <a:pt x="921482" y="2120900"/>
                  </a:moveTo>
                  <a:lnTo>
                    <a:pt x="861133" y="2120900"/>
                  </a:lnTo>
                  <a:lnTo>
                    <a:pt x="858824" y="2108200"/>
                  </a:lnTo>
                  <a:lnTo>
                    <a:pt x="922703" y="2108200"/>
                  </a:lnTo>
                  <a:lnTo>
                    <a:pt x="921482" y="2120900"/>
                  </a:lnTo>
                  <a:close/>
                </a:path>
              </a:pathLst>
            </a:custGeom>
            <a:solidFill>
              <a:srgbClr val="003B3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" name="object 12"/>
            <p:cNvPicPr/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059793" y="5536283"/>
              <a:ext cx="1488754" cy="3857534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766097" y="5542544"/>
              <a:ext cx="1255735" cy="3844422"/>
            </a:xfrm>
            <a:prstGeom prst="rect">
              <a:avLst/>
            </a:prstGeom>
          </p:spPr>
        </p:pic>
      </p:grpSp>
      <p:pic>
        <p:nvPicPr>
          <p:cNvPr id="14" name="object 14"/>
          <p:cNvPicPr/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54462" y="5535935"/>
            <a:ext cx="1219101" cy="3857624"/>
          </a:xfrm>
          <a:prstGeom prst="rect">
            <a:avLst/>
          </a:prstGeom>
        </p:spPr>
      </p:pic>
      <p:pic>
        <p:nvPicPr>
          <p:cNvPr id="15" name="object 15"/>
          <p:cNvPicPr/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9578" y="1161200"/>
            <a:ext cx="1123900" cy="3856211"/>
          </a:xfrm>
          <a:prstGeom prst="rect">
            <a:avLst/>
          </a:prstGeom>
        </p:spPr>
      </p:pic>
      <p:pic>
        <p:nvPicPr>
          <p:cNvPr id="16" name="object 16"/>
          <p:cNvPicPr/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34117" y="1291959"/>
            <a:ext cx="1562004" cy="385395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5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AAC85B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0" y="5"/>
            <a:ext cx="18288000" cy="10284460"/>
            <a:chOff x="0" y="5"/>
            <a:chExt cx="18288000" cy="10284460"/>
          </a:xfrm>
        </p:grpSpPr>
        <p:sp>
          <p:nvSpPr>
            <p:cNvPr id="4" name="object 4"/>
            <p:cNvSpPr/>
            <p:nvPr/>
          </p:nvSpPr>
          <p:spPr>
            <a:xfrm>
              <a:off x="0" y="8808070"/>
              <a:ext cx="18288000" cy="1476375"/>
            </a:xfrm>
            <a:custGeom>
              <a:avLst/>
              <a:gdLst/>
              <a:ahLst/>
              <a:cxnLst/>
              <a:rect l="l" t="t" r="r" b="b"/>
              <a:pathLst>
                <a:path w="18288000" h="1476375">
                  <a:moveTo>
                    <a:pt x="18287998" y="1476374"/>
                  </a:moveTo>
                  <a:lnTo>
                    <a:pt x="0" y="1476374"/>
                  </a:lnTo>
                  <a:lnTo>
                    <a:pt x="0" y="0"/>
                  </a:lnTo>
                  <a:lnTo>
                    <a:pt x="18287998" y="0"/>
                  </a:lnTo>
                  <a:lnTo>
                    <a:pt x="18287998" y="1476374"/>
                  </a:lnTo>
                  <a:close/>
                </a:path>
              </a:pathLst>
            </a:custGeom>
            <a:solidFill>
              <a:srgbClr val="83653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96863" y="5"/>
              <a:ext cx="11763374" cy="8807462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660184" y="3311192"/>
              <a:ext cx="1970559" cy="6236998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</TotalTime>
  <Words>181</Words>
  <Application>Microsoft Macintosh PowerPoint</Application>
  <PresentationFormat>Произвольный</PresentationFormat>
  <Paragraphs>38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Calibri</vt:lpstr>
      <vt:lpstr>Courier New</vt:lpstr>
      <vt:lpstr>Roboto Bk</vt:lpstr>
      <vt:lpstr>Sitka Banner</vt:lpstr>
      <vt:lpstr>Trebuchet MS</vt:lpstr>
      <vt:lpstr>Office Theme</vt:lpstr>
      <vt:lpstr>Презентация PowerPoint</vt:lpstr>
      <vt:lpstr>Классный руководитель</vt:lpstr>
      <vt:lpstr>Задачи  классного руководителя:</vt:lpstr>
      <vt:lpstr>Полная информированность об организации и  результатах УВП.</vt:lpstr>
      <vt:lpstr>Психолог  Социальный педагог</vt:lpstr>
      <vt:lpstr>Общий обзор</vt:lpstr>
      <vt:lpstr>Просветительская  деятельность</vt:lpstr>
      <vt:lpstr>Презентация PowerPoint</vt:lpstr>
      <vt:lpstr>Презентация PowerPoint</vt:lpstr>
      <vt:lpstr>Классный руководитель</vt:lpstr>
      <vt:lpstr>Презентация PowerPoint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Роль кр</dc:title>
  <dc:creator>Гульнара Владелина</dc:creator>
  <cp:keywords>DAE3bptz04U,BAE3ZmJRyCg</cp:keywords>
  <cp:lastModifiedBy>Microsoft Office User</cp:lastModifiedBy>
  <cp:revision>3</cp:revision>
  <dcterms:created xsi:type="dcterms:W3CDTF">2022-02-10T11:28:08Z</dcterms:created>
  <dcterms:modified xsi:type="dcterms:W3CDTF">2022-02-16T16:24:17Z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2022-02-10T00:00:00Z</vt:filetime>
  </property>
  <property fmtid="{D5CDD505-2E9C-101B-9397-08002B2CF9AE}" pid="3" name="Creator">
    <vt:lpwstr>Canva</vt:lpwstr>
  </property>
  <property fmtid="{D5CDD505-2E9C-101B-9397-08002B2CF9AE}" pid="4" name="LastSaved">
    <vt:filetime>2022-02-10T00:00:00Z</vt:filetime>
  </property>
</Properties>
</file>