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3390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804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54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372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834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7790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417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007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559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495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18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D4BA8-7C87-4078-95F4-8FF93AC9CC19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7D47-B342-41C5-A37E-F4CC83EE1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190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70144"/>
            <a:ext cx="7920880" cy="1728192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sz="3200" cap="all" dirty="0" smtClean="0">
                <a:cs typeface="Times New Roman" pitchFamily="18" charset="0"/>
              </a:rPr>
              <a:t>Профессии будущего в </a:t>
            </a:r>
            <a:r>
              <a:rPr lang="en-US" sz="3200" cap="all" dirty="0" smtClean="0">
                <a:cs typeface="Times New Roman" pitchFamily="18" charset="0"/>
              </a:rPr>
              <a:t>IT </a:t>
            </a:r>
            <a:r>
              <a:rPr lang="ru-RU" sz="3200" cap="all" dirty="0" smtClean="0">
                <a:cs typeface="Times New Roman" pitchFamily="18" charset="0"/>
              </a:rPr>
              <a:t>сфере</a:t>
            </a:r>
            <a:br>
              <a:rPr lang="ru-RU" sz="3200" cap="all" dirty="0" smtClean="0">
                <a:cs typeface="Times New Roman" pitchFamily="18" charset="0"/>
              </a:rPr>
            </a:br>
            <a:endParaRPr lang="ru-RU" sz="3600" cap="all" dirty="0"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05064"/>
            <a:ext cx="7272808" cy="2664296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Выполнил: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Руденко Захар Денисович,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у</a:t>
            </a:r>
            <a:r>
              <a:rPr lang="ru-RU" sz="1800" dirty="0" smtClean="0">
                <a:solidFill>
                  <a:schemeClr val="tx1"/>
                </a:solidFill>
              </a:rPr>
              <a:t>ченик 9 «Б» класса.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Руководитель проекта: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</a:rPr>
              <a:t>Матова</a:t>
            </a:r>
            <a:r>
              <a:rPr lang="ru-RU" sz="1800" dirty="0" smtClean="0">
                <a:solidFill>
                  <a:schemeClr val="tx1"/>
                </a:solidFill>
              </a:rPr>
              <a:t> Анна Петровна,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к</a:t>
            </a:r>
            <a:r>
              <a:rPr lang="ru-RU" sz="1800" dirty="0" smtClean="0">
                <a:solidFill>
                  <a:schemeClr val="tx1"/>
                </a:solidFill>
              </a:rPr>
              <a:t>лассный руководитель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Айти сфера - наше будуще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550683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4795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56692" y="23798"/>
            <a:ext cx="8280920" cy="1038648"/>
          </a:xfrm>
        </p:spPr>
        <p:txBody>
          <a:bodyPr>
            <a:normAutofit/>
          </a:bodyPr>
          <a:lstStyle/>
          <a:p>
            <a:r>
              <a:rPr lang="ru-RU" sz="2400" b="1" cap="all" dirty="0" smtClean="0"/>
              <a:t>Программист</a:t>
            </a:r>
            <a:endParaRPr lang="ru-RU" sz="2400" b="1" cap="all" dirty="0"/>
          </a:p>
        </p:txBody>
      </p:sp>
      <p:sp>
        <p:nvSpPr>
          <p:cNvPr id="3" name="TextBox 2"/>
          <p:cNvSpPr txBox="1"/>
          <p:nvPr/>
        </p:nvSpPr>
        <p:spPr>
          <a:xfrm>
            <a:off x="5890527" y="342131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/>
              <a:t>Маркетолог</a:t>
            </a:r>
            <a:endParaRPr lang="ru-RU" sz="2400" b="1" cap="all" dirty="0"/>
          </a:p>
        </p:txBody>
      </p:sp>
      <p:pic>
        <p:nvPicPr>
          <p:cNvPr id="1028" name="Picture 4" descr="Отечественной экономике не хватает квалифицированных IT-специалистов —  Российская газет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622" y="980420"/>
            <a:ext cx="3707427" cy="2472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рограммист на всю голову: как кодинг влияет на мышление / Блог компании  Binary District / Хаб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622" y="3933057"/>
            <a:ext cx="3750830" cy="250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рофессия маркетолог – кто это такой и чем занимается?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2284" y="1052735"/>
            <a:ext cx="4170270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5676" y="3933057"/>
            <a:ext cx="4216902" cy="249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474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8" y="332654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/>
              <a:t>Специалист в области</a:t>
            </a:r>
          </a:p>
          <a:p>
            <a:pPr algn="ctr"/>
            <a:r>
              <a:rPr lang="ru-RU" sz="2400" b="1" cap="all" dirty="0" err="1" smtClean="0"/>
              <a:t>кибербезопасности</a:t>
            </a:r>
            <a:endParaRPr lang="ru-RU" sz="2400" b="1" cap="all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517321"/>
            <a:ext cx="3474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/>
              <a:t>Дизайнер </a:t>
            </a:r>
            <a:r>
              <a:rPr lang="ru-RU" sz="2400" b="1" cap="all" dirty="0" err="1" smtClean="0"/>
              <a:t>интерфесов</a:t>
            </a:r>
            <a:endParaRPr lang="ru-RU" sz="2400" b="1" cap="al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98" y="3611139"/>
            <a:ext cx="4625004" cy="2594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Исследование: специалисты по кибербезопасности - одна из самых дефицитных,  перспективных и высокооплачиваемых IT-специальностей - ITC.u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0810" y="1412777"/>
            <a:ext cx="2132292" cy="189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9" y="1412777"/>
            <a:ext cx="2571538" cy="190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Дизайнер интерфейсов: кто это и чем занимается, где учиться и как стать дизайнером  интерфейсов | Kadrof.r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0876" y="1251308"/>
            <a:ext cx="3904677" cy="238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Создание великолепного UI-дизайна: обучение и примеры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0876" y="3820284"/>
            <a:ext cx="3959455" cy="238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948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332655"/>
            <a:ext cx="2074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/>
              <a:t>IT</a:t>
            </a:r>
            <a:r>
              <a:rPr lang="ru-RU" sz="2400" b="1" cap="all" dirty="0"/>
              <a:t>-медик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919106"/>
            <a:ext cx="3985007" cy="2509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SEO-оптимизато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9709" y="911775"/>
            <a:ext cx="3689549" cy="251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0178" y="332654"/>
            <a:ext cx="2585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cap="all" dirty="0" smtClean="0"/>
              <a:t>SEO-</a:t>
            </a:r>
            <a:r>
              <a:rPr lang="ru-RU" sz="2400" b="1" cap="all" dirty="0" smtClean="0"/>
              <a:t>специалист</a:t>
            </a:r>
            <a:endParaRPr lang="ru-RU" sz="2400" b="1" cap="all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106689"/>
            <a:ext cx="3941487" cy="262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22305" y="3573016"/>
            <a:ext cx="2074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err="1" smtClean="0"/>
              <a:t>Биоинженер</a:t>
            </a:r>
            <a:endParaRPr lang="ru-RU" sz="2400" b="1" cap="all" dirty="0"/>
          </a:p>
        </p:txBody>
      </p:sp>
    </p:spTree>
    <p:extLst>
      <p:ext uri="{BB962C8B-B14F-4D97-AF65-F5344CB8AC3E}">
        <p14:creationId xmlns:p14="http://schemas.microsoft.com/office/powerpoint/2010/main" xmlns="" val="138724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Менеджер по продажам - где учиться, зарплата, преимущества профессии –  “Навигатор Образования”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801315"/>
            <a:ext cx="4289974" cy="241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955" y="4036770"/>
            <a:ext cx="4563161" cy="240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8302" y="2276872"/>
            <a:ext cx="3953764" cy="264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260648"/>
            <a:ext cx="1794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/>
              <a:t>Менеджер </a:t>
            </a:r>
            <a:endParaRPr lang="ru-RU" sz="2400" b="1" cap="all" dirty="0"/>
          </a:p>
        </p:txBody>
      </p:sp>
      <p:sp>
        <p:nvSpPr>
          <p:cNvPr id="3" name="TextBox 2"/>
          <p:cNvSpPr txBox="1"/>
          <p:nvPr/>
        </p:nvSpPr>
        <p:spPr>
          <a:xfrm>
            <a:off x="1755961" y="3501007"/>
            <a:ext cx="202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/>
              <a:t>Косметолог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1560386"/>
            <a:ext cx="3600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/>
              <a:t>Оператор </a:t>
            </a:r>
            <a:r>
              <a:rPr lang="ru-RU" sz="2400" b="1" cap="all" dirty="0" err="1" smtClean="0"/>
              <a:t>дрона</a:t>
            </a:r>
            <a:r>
              <a:rPr lang="ru-RU" sz="2400" b="1" cap="all" dirty="0" smtClean="0"/>
              <a:t> (БПЛА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428858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12976"/>
            <a:ext cx="5004716" cy="30678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665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52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Профессии будущего в IT сфере </vt:lpstr>
      <vt:lpstr>Программист</vt:lpstr>
      <vt:lpstr>Слайд 3</vt:lpstr>
      <vt:lpstr>Слайд 4</vt:lpstr>
      <vt:lpstr>Слайд 5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будущего в IT сфере. Исследовательский проект по информатике.</dc:title>
  <dc:creator>Yuliya</dc:creator>
  <cp:lastModifiedBy>ТЦ Рубин</cp:lastModifiedBy>
  <cp:revision>16</cp:revision>
  <dcterms:created xsi:type="dcterms:W3CDTF">2021-03-09T13:26:03Z</dcterms:created>
  <dcterms:modified xsi:type="dcterms:W3CDTF">2022-02-16T09:43:16Z</dcterms:modified>
</cp:coreProperties>
</file>