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1" r:id="rId4"/>
    <p:sldId id="272" r:id="rId5"/>
    <p:sldId id="273" r:id="rId6"/>
    <p:sldId id="274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9" autoAdjust="0"/>
    <p:restoredTop sz="94660"/>
  </p:normalViewPr>
  <p:slideViewPr>
    <p:cSldViewPr>
      <p:cViewPr varScale="1">
        <p:scale>
          <a:sx n="60" d="100"/>
          <a:sy n="60" d="100"/>
        </p:scale>
        <p:origin x="-118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3/29/2015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3/29/2015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3/29/2015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3/29/2015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3/29/2015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3/29/2015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3/29/2015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3/29/2015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3/29/2015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3/29/2015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3/29/2015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3/29/2015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4267200"/>
          </a:xfrm>
        </p:spPr>
        <p:txBody>
          <a:bodyPr/>
          <a:lstStyle/>
          <a:p>
            <a:r>
              <a:rPr lang="ru-RU" i="1" dirty="0" smtClean="0"/>
              <a:t>МУЗЫКАЛЬНО-дидактические игры средняя группа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7315200" cy="4038600"/>
          </a:xfrm>
        </p:spPr>
        <p:txBody>
          <a:bodyPr/>
          <a:lstStyle/>
          <a:p>
            <a:r>
              <a:rPr lang="ru-RU" i="1" dirty="0" smtClean="0"/>
              <a:t>МУЗЫКАЛЬНО-дидактические игры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на развитие </a:t>
            </a:r>
            <a:r>
              <a:rPr lang="ru-RU" i="1" dirty="0" err="1" smtClean="0"/>
              <a:t>звуковысотного</a:t>
            </a:r>
            <a:r>
              <a:rPr lang="ru-RU" i="1" dirty="0" smtClean="0"/>
              <a:t> слуха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«Кого встретил колобок»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 </a:t>
            </a:r>
          </a:p>
          <a:p>
            <a:r>
              <a:rPr lang="ru-RU" b="1" dirty="0" smtClean="0"/>
              <a:t>Цель:</a:t>
            </a:r>
            <a:r>
              <a:rPr lang="ru-RU" dirty="0" smtClean="0"/>
              <a:t>  Воспринимать и различать звучание высокого, среднего и низкого регистра.</a:t>
            </a:r>
          </a:p>
          <a:p>
            <a:r>
              <a:rPr lang="ru-RU" b="1" dirty="0" smtClean="0"/>
              <a:t>Ход игры:</a:t>
            </a:r>
            <a:r>
              <a:rPr lang="ru-RU" dirty="0" smtClean="0"/>
              <a:t> Воспитатель предлагает отгадать музыкальные загадки. Мелодия звучит в разных регистрах.</a:t>
            </a:r>
          </a:p>
          <a:p>
            <a:r>
              <a:rPr lang="ru-RU" dirty="0" smtClean="0"/>
              <a:t>        «Заяц» - в высоком,</a:t>
            </a:r>
          </a:p>
          <a:p>
            <a:r>
              <a:rPr lang="ru-RU" dirty="0" smtClean="0"/>
              <a:t>        «Лиса» - в среднем,</a:t>
            </a:r>
          </a:p>
          <a:p>
            <a:r>
              <a:rPr lang="ru-RU" dirty="0" smtClean="0"/>
              <a:t>        «Медведь» - в низком</a:t>
            </a:r>
          </a:p>
          <a:p>
            <a:r>
              <a:rPr lang="ru-RU" dirty="0" smtClean="0"/>
              <a:t>Дети угадывают и показывают на дидактическом пособии.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«Лесенка»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Цель:</a:t>
            </a:r>
            <a:r>
              <a:rPr lang="ru-RU" dirty="0" smtClean="0"/>
              <a:t> Различать движение мелодии вверх и вниз</a:t>
            </a:r>
          </a:p>
          <a:p>
            <a:r>
              <a:rPr lang="ru-RU" b="1" dirty="0" smtClean="0"/>
              <a:t>Ход игры:</a:t>
            </a:r>
            <a:r>
              <a:rPr lang="ru-RU" dirty="0" smtClean="0"/>
              <a:t> Воспитатель поет с детьми песенку «Лесенка» («Вот иду я вверх, вот иду я вниз») несколько раз, сопровождая каждый звук движением руки, постепенно поднимая ее, а затем опуская. Пропойте движения мелодии вверх или вниз на слова «Топ, топ, топ» и попросите ребенка ответить, в каком направлении движется девочка: вверх или вниз по лесенке.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</a:t>
            </a:r>
            <a:r>
              <a:rPr lang="ru-RU" dirty="0" err="1" smtClean="0"/>
              <a:t>Лесенка-чудесенка</a:t>
            </a:r>
            <a:r>
              <a:rPr lang="ru-RU" dirty="0" smtClean="0"/>
              <a:t>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95400"/>
            <a:ext cx="7239000" cy="5160336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Цель:</a:t>
            </a:r>
            <a:r>
              <a:rPr lang="ru-RU" dirty="0" smtClean="0"/>
              <a:t>  Различать движение мелодии вверх и вниз, слышать первую и пятую ступени лада</a:t>
            </a:r>
          </a:p>
          <a:p>
            <a:r>
              <a:rPr lang="ru-RU" b="1" dirty="0" smtClean="0"/>
              <a:t>Ход игры:</a:t>
            </a:r>
            <a:r>
              <a:rPr lang="ru-RU" dirty="0" smtClean="0"/>
              <a:t> Воспитатель предлагает ребенку сыграть на металлофоне песенку «Лесенка». Затем загадывает загадки: играя движение мелодии вверх или вниз, просит узнать, куда пошла мелодия песни. Затем усложняется задание. Воспитатель, исполняя любую фразу, не доигрывает последний звук. Просит ребенка определить направление движения мелодии и допеть недостающий звук.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478536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МУЗЫКАЛЬНО-дидактические игры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на развитие интеллектуальных музыкальных способностей и музыкальной памяти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«Песня-танец-марш»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7239000" cy="4419600"/>
          </a:xfrm>
        </p:spPr>
        <p:txBody>
          <a:bodyPr/>
          <a:lstStyle/>
          <a:p>
            <a:r>
              <a:rPr lang="ru-RU" b="1" dirty="0" smtClean="0"/>
              <a:t>Цель:</a:t>
            </a:r>
            <a:r>
              <a:rPr lang="ru-RU" dirty="0" smtClean="0"/>
              <a:t> развивать представления об основных жанрах музыки, способность различать песню, танец, марш.</a:t>
            </a:r>
          </a:p>
          <a:p>
            <a:r>
              <a:rPr lang="ru-RU" b="1" dirty="0" smtClean="0"/>
              <a:t>Ход игры:</a:t>
            </a:r>
            <a:r>
              <a:rPr lang="ru-RU" dirty="0" smtClean="0"/>
              <a:t> В игре используется набор карточек: девочка поет, девочка пляшет, мальчик шагает. Дети слушают 3 пьесы разных жанров и выбирают нужную карточку.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«Передай кубик»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66800"/>
            <a:ext cx="7239000" cy="5388936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Цель:</a:t>
            </a:r>
            <a:r>
              <a:rPr lang="ru-RU" dirty="0" smtClean="0"/>
              <a:t> Побуждать детей к сочинению коротких мелодий в жанре марша и колыбельной на заданный текст.</a:t>
            </a:r>
          </a:p>
          <a:p>
            <a:r>
              <a:rPr lang="ru-RU" b="1" dirty="0" smtClean="0"/>
              <a:t>Ход игры:</a:t>
            </a:r>
            <a:r>
              <a:rPr lang="ru-RU" dirty="0" smtClean="0"/>
              <a:t> Воспитатель с детьми держа в руках кубик, шагает и поет:</a:t>
            </a:r>
          </a:p>
          <a:p>
            <a:r>
              <a:rPr lang="ru-RU" dirty="0" smtClean="0"/>
              <a:t>                Мы идем, мы идем, Тра-та-та,</a:t>
            </a:r>
          </a:p>
          <a:p>
            <a:r>
              <a:rPr lang="ru-RU" dirty="0" smtClean="0"/>
              <a:t>                Мы поем, мы поем, Ля-ля-ля.</a:t>
            </a:r>
          </a:p>
          <a:p>
            <a:r>
              <a:rPr lang="ru-RU" dirty="0" smtClean="0"/>
              <a:t>Затем передает кубик ребенку. Ребенок выбирает картинку на кубике по желанию. И соответственно сочиняет свою песенку:</a:t>
            </a:r>
          </a:p>
          <a:p>
            <a:r>
              <a:rPr lang="ru-RU" dirty="0" smtClean="0"/>
              <a:t>Я иду, я иду, тра-та-та</a:t>
            </a:r>
          </a:p>
          <a:p>
            <a:r>
              <a:rPr lang="ru-RU" dirty="0" smtClean="0"/>
              <a:t>Я </a:t>
            </a:r>
            <a:r>
              <a:rPr lang="ru-RU" dirty="0" err="1" smtClean="0"/>
              <a:t>пою,я</a:t>
            </a:r>
            <a:r>
              <a:rPr lang="ru-RU" dirty="0" smtClean="0"/>
              <a:t> </a:t>
            </a:r>
            <a:r>
              <a:rPr lang="ru-RU" dirty="0" err="1" smtClean="0"/>
              <a:t>пою,тра-ля-ля</a:t>
            </a:r>
            <a:endParaRPr lang="ru-RU" dirty="0" smtClean="0"/>
          </a:p>
          <a:p>
            <a:r>
              <a:rPr lang="ru-RU" dirty="0" smtClean="0"/>
              <a:t>Я шагаю далеко, раз, два, три</a:t>
            </a:r>
          </a:p>
          <a:p>
            <a:r>
              <a:rPr lang="ru-RU" dirty="0" smtClean="0"/>
              <a:t>Я шагаю далеко, посмотри</a:t>
            </a:r>
          </a:p>
          <a:p>
            <a:r>
              <a:rPr lang="ru-RU" dirty="0" smtClean="0"/>
              <a:t>Я пою, я пою: баю-бай</a:t>
            </a:r>
          </a:p>
          <a:p>
            <a:r>
              <a:rPr lang="ru-RU" dirty="0" smtClean="0"/>
              <a:t>Баю-бай, баю-бай, засыпай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7239000" cy="4419600"/>
          </a:xfrm>
        </p:spPr>
        <p:txBody>
          <a:bodyPr/>
          <a:lstStyle/>
          <a:p>
            <a:r>
              <a:rPr lang="ru-RU" i="1" dirty="0" smtClean="0"/>
              <a:t>МУЗЫКАЛЬНО-дидактические игры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на развитие МУЗЫКАЛЬНОЙ ПАМЯТИ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«Кто как поет»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90600"/>
            <a:ext cx="7239000" cy="5465136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Цель:</a:t>
            </a:r>
            <a:r>
              <a:rPr lang="ru-RU" dirty="0" smtClean="0"/>
              <a:t> Повторять короткие звукоподражания за взрослыми</a:t>
            </a:r>
          </a:p>
          <a:p>
            <a:r>
              <a:rPr lang="ru-RU" b="1" dirty="0" smtClean="0"/>
              <a:t>Ход игры:</a:t>
            </a:r>
            <a:r>
              <a:rPr lang="ru-RU" dirty="0" smtClean="0"/>
              <a:t> Воспитатель читает короткие стихотворения:</a:t>
            </a:r>
          </a:p>
          <a:p>
            <a:r>
              <a:rPr lang="ru-RU" dirty="0" smtClean="0"/>
              <a:t>Ясное солнышко рано встает.</a:t>
            </a:r>
          </a:p>
          <a:p>
            <a:r>
              <a:rPr lang="ru-RU" dirty="0" smtClean="0"/>
              <a:t>Песни петух на заборе поет:</a:t>
            </a:r>
          </a:p>
          <a:p>
            <a:r>
              <a:rPr lang="ru-RU" dirty="0" smtClean="0"/>
              <a:t>«Ку-ка-ре-ку, Ку-ка-ре-ку!»</a:t>
            </a:r>
          </a:p>
          <a:p>
            <a:r>
              <a:rPr lang="ru-RU" dirty="0" smtClean="0"/>
              <a:t>Свинка на завтрак ведет поросят</a:t>
            </a:r>
          </a:p>
          <a:p>
            <a:r>
              <a:rPr lang="ru-RU" dirty="0" smtClean="0"/>
              <a:t>Круглые глазки как бусы блестят:</a:t>
            </a:r>
          </a:p>
          <a:p>
            <a:r>
              <a:rPr lang="ru-RU" dirty="0" smtClean="0"/>
              <a:t>«Хрю, хрю, хрю»</a:t>
            </a:r>
          </a:p>
          <a:p>
            <a:r>
              <a:rPr lang="ru-RU" dirty="0" smtClean="0"/>
              <a:t>Утки спешат искупаться в пруду</a:t>
            </a:r>
          </a:p>
          <a:p>
            <a:r>
              <a:rPr lang="ru-RU" dirty="0" smtClean="0"/>
              <a:t>Желтой цепочкой </a:t>
            </a:r>
            <a:r>
              <a:rPr lang="ru-RU" dirty="0" err="1" smtClean="0"/>
              <a:t>епо</a:t>
            </a:r>
            <a:r>
              <a:rPr lang="ru-RU" dirty="0" smtClean="0"/>
              <a:t> тропке идут:</a:t>
            </a:r>
          </a:p>
          <a:p>
            <a:r>
              <a:rPr lang="ru-RU" dirty="0" smtClean="0"/>
              <a:t>«</a:t>
            </a:r>
            <a:r>
              <a:rPr lang="ru-RU" dirty="0" err="1" smtClean="0"/>
              <a:t>Кря</a:t>
            </a:r>
            <a:r>
              <a:rPr lang="ru-RU" dirty="0" smtClean="0"/>
              <a:t>, </a:t>
            </a:r>
            <a:r>
              <a:rPr lang="ru-RU" dirty="0" err="1" smtClean="0"/>
              <a:t>кря</a:t>
            </a:r>
            <a:r>
              <a:rPr lang="ru-RU" dirty="0" smtClean="0"/>
              <a:t>, </a:t>
            </a:r>
            <a:r>
              <a:rPr lang="ru-RU" dirty="0" err="1" smtClean="0"/>
              <a:t>кря</a:t>
            </a:r>
            <a:r>
              <a:rPr lang="ru-RU" dirty="0" smtClean="0"/>
              <a:t>»</a:t>
            </a:r>
          </a:p>
          <a:p>
            <a:r>
              <a:rPr lang="ru-RU" dirty="0" smtClean="0"/>
              <a:t>Скачет козленок по траве:</a:t>
            </a:r>
          </a:p>
          <a:p>
            <a:r>
              <a:rPr lang="ru-RU" dirty="0" smtClean="0"/>
              <a:t>Скок-скок.</a:t>
            </a:r>
          </a:p>
          <a:p>
            <a:r>
              <a:rPr lang="ru-RU" dirty="0" smtClean="0"/>
              <a:t>Весело лает у будки щенок: «Гав-гав»</a:t>
            </a:r>
          </a:p>
          <a:p>
            <a:r>
              <a:rPr lang="ru-RU" dirty="0" smtClean="0"/>
              <a:t>Рыжий Бобик кошку Мурку напугал:</a:t>
            </a:r>
          </a:p>
          <a:p>
            <a:r>
              <a:rPr lang="ru-RU" dirty="0" smtClean="0"/>
              <a:t>«Гав-гав-гав»</a:t>
            </a:r>
          </a:p>
          <a:p>
            <a:r>
              <a:rPr lang="ru-RU" dirty="0" err="1" smtClean="0"/>
              <a:t>Сссоры</a:t>
            </a:r>
            <a:r>
              <a:rPr lang="ru-RU" dirty="0" smtClean="0"/>
              <a:t> все пора забыть, лучше весело дружить</a:t>
            </a:r>
          </a:p>
          <a:p>
            <a:r>
              <a:rPr lang="ru-RU" dirty="0" smtClean="0"/>
              <a:t>Долго не сердить, быстро помирись.</a:t>
            </a:r>
          </a:p>
          <a:p>
            <a:r>
              <a:rPr lang="ru-RU" dirty="0" smtClean="0"/>
              <a:t>Вместе весело играли, и друг друга догоняли:</a:t>
            </a:r>
          </a:p>
          <a:p>
            <a:r>
              <a:rPr lang="ru-RU" dirty="0" smtClean="0"/>
              <a:t>«</a:t>
            </a:r>
            <a:r>
              <a:rPr lang="ru-RU" dirty="0" err="1" smtClean="0"/>
              <a:t>Мяв-гав</a:t>
            </a:r>
            <a:r>
              <a:rPr lang="ru-RU" dirty="0" smtClean="0"/>
              <a:t>, </a:t>
            </a:r>
            <a:r>
              <a:rPr lang="ru-RU" dirty="0" err="1" smtClean="0"/>
              <a:t>мяв-гав</a:t>
            </a:r>
            <a:r>
              <a:rPr lang="ru-RU" dirty="0" smtClean="0"/>
              <a:t>, </a:t>
            </a:r>
            <a:r>
              <a:rPr lang="ru-RU" dirty="0" err="1" smtClean="0"/>
              <a:t>мяв-гав</a:t>
            </a:r>
            <a:r>
              <a:rPr lang="ru-RU" dirty="0" smtClean="0"/>
              <a:t>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20040"/>
            <a:ext cx="7391400" cy="569976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type="title"/>
          </p:nvPr>
        </p:nvSpPr>
        <p:spPr>
          <a:xfrm>
            <a:off x="304800" y="457200"/>
            <a:ext cx="7315200" cy="3581400"/>
          </a:xfrm>
        </p:spPr>
        <p:txBody>
          <a:bodyPr/>
          <a:lstStyle/>
          <a:p>
            <a:r>
              <a:rPr lang="ru-RU" i="1" dirty="0" smtClean="0"/>
              <a:t>МУЗЫКАЛЬНО-дидактические игры на развитие чувства ритма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«Музыкальный кубик»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1066800"/>
            <a:ext cx="7239000" cy="484632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 </a:t>
            </a:r>
          </a:p>
          <a:p>
            <a:r>
              <a:rPr lang="ru-RU" b="1" dirty="0" smtClean="0"/>
              <a:t>Цель:</a:t>
            </a:r>
            <a:r>
              <a:rPr lang="ru-RU" dirty="0" smtClean="0"/>
              <a:t> Развивать у детей интерес к игре на музыкальных инструментах, воспитывать коммуникативные навыки в игре, доброжелательные отношения друг к другу. Доставить радость от совместной игры.</a:t>
            </a:r>
          </a:p>
          <a:p>
            <a:r>
              <a:rPr lang="ru-RU" b="1" dirty="0" smtClean="0"/>
              <a:t>Ход игры:</a:t>
            </a:r>
            <a:r>
              <a:rPr lang="ru-RU" dirty="0" smtClean="0"/>
              <a:t> На столе лежат музыкальные инструменты:</a:t>
            </a:r>
          </a:p>
          <a:p>
            <a:r>
              <a:rPr lang="en-US" dirty="0" smtClean="0"/>
              <a:t>✓</a:t>
            </a:r>
            <a:r>
              <a:rPr lang="ru-RU" dirty="0" smtClean="0"/>
              <a:t> Бубен</a:t>
            </a:r>
          </a:p>
          <a:p>
            <a:r>
              <a:rPr lang="en-US" dirty="0" smtClean="0"/>
              <a:t>✓</a:t>
            </a:r>
            <a:r>
              <a:rPr lang="ru-RU" dirty="0" smtClean="0"/>
              <a:t> Барабан</a:t>
            </a:r>
          </a:p>
          <a:p>
            <a:r>
              <a:rPr lang="en-US" dirty="0" smtClean="0"/>
              <a:t>✓</a:t>
            </a:r>
            <a:r>
              <a:rPr lang="ru-RU" dirty="0" smtClean="0"/>
              <a:t> Ложки</a:t>
            </a:r>
          </a:p>
          <a:p>
            <a:r>
              <a:rPr lang="en-US" dirty="0" smtClean="0"/>
              <a:t>✓</a:t>
            </a:r>
            <a:r>
              <a:rPr lang="ru-RU" dirty="0" smtClean="0"/>
              <a:t> Дудочка</a:t>
            </a:r>
          </a:p>
          <a:p>
            <a:r>
              <a:rPr lang="en-US" dirty="0" smtClean="0"/>
              <a:t>✓</a:t>
            </a:r>
            <a:r>
              <a:rPr lang="ru-RU" dirty="0" smtClean="0"/>
              <a:t> Колокольчик</a:t>
            </a:r>
          </a:p>
          <a:p>
            <a:r>
              <a:rPr lang="en-US" dirty="0" smtClean="0"/>
              <a:t>✓</a:t>
            </a:r>
            <a:r>
              <a:rPr lang="ru-RU" dirty="0" smtClean="0"/>
              <a:t> Маракас</a:t>
            </a:r>
          </a:p>
          <a:p>
            <a:r>
              <a:rPr lang="ru-RU" dirty="0" smtClean="0"/>
              <a:t>(эти же инструменты изображены на гранях кубика). Дети стоят в кругу и передают кубик под музыку со словами:</a:t>
            </a:r>
          </a:p>
          <a:p>
            <a:r>
              <a:rPr lang="ru-RU" dirty="0" smtClean="0"/>
              <a:t>        Все играет и поет, кубик скажет, кто начнет!</a:t>
            </a:r>
          </a:p>
          <a:p>
            <a:r>
              <a:rPr lang="ru-RU" dirty="0" smtClean="0"/>
              <a:t>Ребенок, который бросал кубик, называет изображенный на верхней грани инструмент, берет его со стола и играет знакомую несложную мелодию. В конце остальные дети ему хлопают. Ребенок возвращает инструмент на столик. Игра повторяется по желанию детей.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«Кубик «Угадай-ка»»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Цель:</a:t>
            </a:r>
            <a:r>
              <a:rPr lang="ru-RU" dirty="0" smtClean="0"/>
              <a:t> учится подражать звучанию различных предметов голосом.</a:t>
            </a:r>
          </a:p>
          <a:p>
            <a:r>
              <a:rPr lang="ru-RU" b="1" dirty="0" smtClean="0"/>
              <a:t>Ход игры:</a:t>
            </a:r>
            <a:r>
              <a:rPr lang="ru-RU" dirty="0" smtClean="0"/>
              <a:t> Педагог и дети стоят или сидят в кругу. Звучит любая веселая мелодия, и дети передают кубик друг другу. Педагог и дети произносят текст:</a:t>
            </a:r>
          </a:p>
          <a:p>
            <a:r>
              <a:rPr lang="ru-RU" dirty="0" smtClean="0"/>
              <a:t>Кубик детям передай, кто пришел к нам, угадай!</a:t>
            </a:r>
          </a:p>
          <a:p>
            <a:r>
              <a:rPr lang="ru-RU" dirty="0" smtClean="0"/>
              <a:t>Ребенок, у которого оказался кубик, бросает его на пол в кругу, затем показывает голосом, какой звук может издавать предмет, изображенный на верхней грани кубика. На гранях кубика могут  быть изображены: часы, молоток, туча и капелька, самолет, паровоз, желтые листочки и т.д.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«Кубик - оркестр»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7239000" cy="5312736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Цель:</a:t>
            </a:r>
            <a:r>
              <a:rPr lang="ru-RU" dirty="0" smtClean="0"/>
              <a:t> Чувствовать и воспроизводить метрический пульс речи (стихов) и музыки, развивать коммуникативные навыки, слуховое внимание, навыки элементарного </a:t>
            </a:r>
            <a:r>
              <a:rPr lang="ru-RU" dirty="0" err="1" smtClean="0"/>
              <a:t>музицирования</a:t>
            </a:r>
            <a:r>
              <a:rPr lang="ru-RU" dirty="0" smtClean="0"/>
              <a:t> в оркестре, чувство ритма; воспитывать интерес к игре на музыкальных инструментах.</a:t>
            </a:r>
          </a:p>
          <a:p>
            <a:r>
              <a:rPr lang="ru-RU" b="1" dirty="0" smtClean="0"/>
              <a:t>Ход игры:</a:t>
            </a:r>
            <a:r>
              <a:rPr lang="ru-RU" dirty="0" smtClean="0"/>
              <a:t> Дети в кругу под веселую ритмичную музыку передают кубик по кругу, проговаривая слова:</a:t>
            </a:r>
          </a:p>
          <a:p>
            <a:r>
              <a:rPr lang="ru-RU" dirty="0" smtClean="0"/>
              <a:t>Кубик движется по кругу, передайте кубик другу.</a:t>
            </a:r>
          </a:p>
          <a:p>
            <a:r>
              <a:rPr lang="ru-RU" dirty="0" smtClean="0"/>
              <a:t>Кубик может показать, на чем будешь ты играть!</a:t>
            </a:r>
          </a:p>
          <a:p>
            <a:r>
              <a:rPr lang="ru-RU" dirty="0" smtClean="0"/>
              <a:t>Каждый ребенок по очереди кидает кубик, берет выпавший инструмент со стола и кладет на свой стульчик. Игра повторяется, пока все дети не возьмут себе инструменты. Затем все вместе играют в «оркестр». Целесообразно разбить детей на подгруппы. По желанию детей игру можно проводить несколько раз.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</a:t>
            </a:r>
            <a:r>
              <a:rPr lang="ru-RU" dirty="0" err="1" smtClean="0"/>
              <a:t>Кубики-календарики</a:t>
            </a:r>
            <a:r>
              <a:rPr lang="ru-RU" dirty="0" smtClean="0"/>
              <a:t>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914400"/>
            <a:ext cx="7239000" cy="548640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Цель:</a:t>
            </a:r>
            <a:r>
              <a:rPr lang="ru-RU" dirty="0" smtClean="0"/>
              <a:t> Формировать и развивать певческий голос, певческие навыки. Совершенствовать чувство темпа и ритма. Учить сочетать текст с движениями и музыкой. Создавать у детей хорошее настроение, расширять представления об окружающей природе и явлениях, происходящих </a:t>
            </a:r>
            <a:r>
              <a:rPr lang="ru-RU" dirty="0" err="1" smtClean="0"/>
              <a:t>вней</a:t>
            </a:r>
            <a:r>
              <a:rPr lang="ru-RU" dirty="0" smtClean="0"/>
              <a:t>. Учить понимать красоту сменяющих друг друга времен года и воспитывать творческое отношение к природе.</a:t>
            </a:r>
          </a:p>
          <a:p>
            <a:r>
              <a:rPr lang="ru-RU" b="1" dirty="0" smtClean="0"/>
              <a:t>Ход игры:</a:t>
            </a:r>
            <a:r>
              <a:rPr lang="ru-RU" dirty="0" smtClean="0"/>
              <a:t> На гранях кубика – картинки с изображением времен года, по четыре разукрашенных кубика на четыре сезона. Дети, стоя или сидя в кругу, передают друг другу кубик и ритмично произносят текст:</a:t>
            </a:r>
          </a:p>
          <a:p>
            <a:r>
              <a:rPr lang="ru-RU" dirty="0" err="1" smtClean="0"/>
              <a:t>Календарик</a:t>
            </a:r>
            <a:r>
              <a:rPr lang="ru-RU" dirty="0" smtClean="0"/>
              <a:t> мы листаем, кубик другу отправляем,</a:t>
            </a:r>
          </a:p>
          <a:p>
            <a:r>
              <a:rPr lang="ru-RU" dirty="0" smtClean="0"/>
              <a:t>К кому кубик попадает, Тот стишок нам всем читает!</a:t>
            </a:r>
          </a:p>
          <a:p>
            <a:r>
              <a:rPr lang="ru-RU" dirty="0" smtClean="0"/>
              <a:t>Ребенок с кубиком читает стишок или исполняет вокальную импровизацию, соответствующую времени года. По желанию детей игра повторяется несколько раз. В процессе игры можно выучить с детьми стихотворение из цикла С.Маршака «Круглый  год».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«Дятел», «Эхо»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Цель:</a:t>
            </a:r>
            <a:r>
              <a:rPr lang="ru-RU" dirty="0" smtClean="0"/>
              <a:t>  Выстукивание заданного ритма.</a:t>
            </a:r>
          </a:p>
          <a:p>
            <a:r>
              <a:rPr lang="ru-RU" b="1" dirty="0" smtClean="0"/>
              <a:t>Ход игры:</a:t>
            </a:r>
            <a:r>
              <a:rPr lang="ru-RU" dirty="0" smtClean="0"/>
              <a:t> Воспитатель проговаривает текст с ритмическим выстукиванием:</a:t>
            </a:r>
          </a:p>
          <a:p>
            <a:r>
              <a:rPr lang="ru-RU" dirty="0" smtClean="0"/>
              <a:t>        Тук, тук, тук-тук-тук,</a:t>
            </a:r>
          </a:p>
          <a:p>
            <a:r>
              <a:rPr lang="ru-RU" dirty="0" smtClean="0"/>
              <a:t>        Мы в лесу слыхали стук.</a:t>
            </a:r>
          </a:p>
          <a:p>
            <a:r>
              <a:rPr lang="ru-RU" dirty="0" smtClean="0"/>
              <a:t>        Тук, тук, тук-тук-тук,</a:t>
            </a:r>
          </a:p>
          <a:p>
            <a:r>
              <a:rPr lang="ru-RU" dirty="0" smtClean="0"/>
              <a:t>        Это дятел сел на сук.</a:t>
            </a:r>
          </a:p>
          <a:p>
            <a:r>
              <a:rPr lang="ru-RU" dirty="0" smtClean="0"/>
              <a:t>Воспитатель задает ритмический рисунок, дети повторяют.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«К нам гости пришли»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7239000" cy="5236536"/>
          </a:xfrm>
        </p:spPr>
        <p:txBody>
          <a:bodyPr>
            <a:normAutofit/>
          </a:bodyPr>
          <a:lstStyle/>
          <a:p>
            <a:r>
              <a:rPr lang="ru-RU" b="1" dirty="0" smtClean="0"/>
              <a:t>Цель:</a:t>
            </a:r>
            <a:r>
              <a:rPr lang="ru-RU" dirty="0" smtClean="0"/>
              <a:t> Побуждать детей подбирать нужные ритмы для разных персонажей</a:t>
            </a:r>
          </a:p>
          <a:p>
            <a:r>
              <a:rPr lang="ru-RU" b="1" dirty="0" smtClean="0"/>
              <a:t>Ход игры</a:t>
            </a:r>
            <a:r>
              <a:rPr lang="ru-RU" dirty="0" smtClean="0"/>
              <a:t>:  К детям приходят в гости разные игрушки: </a:t>
            </a:r>
          </a:p>
          <a:p>
            <a:r>
              <a:rPr lang="ru-RU" dirty="0" smtClean="0"/>
              <a:t>Медведь просит любого ребенка сыграть на бубне, а он станцует (ребенок должен играть медленно), </a:t>
            </a:r>
          </a:p>
          <a:p>
            <a:r>
              <a:rPr lang="ru-RU" dirty="0" smtClean="0"/>
              <a:t>Зайчик (прыгает под быстрые удары молоточком на металлофоне),</a:t>
            </a:r>
          </a:p>
          <a:p>
            <a:r>
              <a:rPr lang="ru-RU" dirty="0" smtClean="0"/>
              <a:t>Лошадка (скачет под четкие, ритмичные удары молоточка или ложек),</a:t>
            </a:r>
          </a:p>
          <a:p>
            <a:r>
              <a:rPr lang="ru-RU" dirty="0" smtClean="0"/>
              <a:t>Птичка (летит под звон колокольчика).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«Ритмический кубик»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90600"/>
            <a:ext cx="7239000" cy="5465136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Цель:  </a:t>
            </a:r>
            <a:r>
              <a:rPr lang="ru-RU" dirty="0" smtClean="0"/>
              <a:t>Развивать звуковое внимание, ритмичность; закреплять слуховые представления о равномерной пульсации звуков. Использовать «звучащие» жесты – хлопки, щелчки, притопы и т.д. Закреплять навыки прямого счета, вызывать положительные эмоции от игры.</a:t>
            </a:r>
          </a:p>
          <a:p>
            <a:r>
              <a:rPr lang="ru-RU" b="1" dirty="0" smtClean="0"/>
              <a:t>Ход игры:</a:t>
            </a:r>
            <a:r>
              <a:rPr lang="ru-RU" dirty="0" smtClean="0"/>
              <a:t> Используется кубик на гранях которого изображено разное количество предметов: </a:t>
            </a:r>
          </a:p>
          <a:p>
            <a:r>
              <a:rPr lang="ru-RU" dirty="0" smtClean="0"/>
              <a:t>1 – 1 бабочка, 2 – 2 цветка, 3 – 3 клубнички, 4 – 4 листика, 5 – 5 шишек, 6 – 6 елочек</a:t>
            </a:r>
          </a:p>
          <a:p>
            <a:r>
              <a:rPr lang="ru-RU" dirty="0" smtClean="0"/>
              <a:t>Дети в кругу под веселую ритмичную музыку передают кубик по кругу, проговаривая: </a:t>
            </a:r>
          </a:p>
          <a:p>
            <a:r>
              <a:rPr lang="ru-RU" dirty="0" smtClean="0"/>
              <a:t>Ты возьми веселый кубик,</a:t>
            </a:r>
          </a:p>
          <a:p>
            <a:r>
              <a:rPr lang="ru-RU" dirty="0" smtClean="0"/>
              <a:t>Передай его друзьям,</a:t>
            </a:r>
          </a:p>
          <a:p>
            <a:r>
              <a:rPr lang="ru-RU" dirty="0" smtClean="0"/>
              <a:t>Что покажет этот кубик –</a:t>
            </a:r>
          </a:p>
          <a:p>
            <a:r>
              <a:rPr lang="ru-RU" dirty="0" smtClean="0"/>
              <a:t>Повтори за ним ты сам!</a:t>
            </a:r>
          </a:p>
          <a:p>
            <a:r>
              <a:rPr lang="ru-RU" dirty="0" smtClean="0"/>
              <a:t>Ребенок бросает кубик в круг. Педагог предлагает ему или всем играющим сосчитать, сколько, например, цветочков изображено на выпавшей грани кубика. Затем дети столько же раз хлопают в ладоши и т.д. Сопровождать «звучащие» жесты нужно счетом вслух.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26</TotalTime>
  <Words>1161</Words>
  <Application>Microsoft Office PowerPoint</Application>
  <PresentationFormat>Экран (4:3)</PresentationFormat>
  <Paragraphs>111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Изящная</vt:lpstr>
      <vt:lpstr>МУЗЫКАЛЬНО-дидактические игры средняя группа </vt:lpstr>
      <vt:lpstr>МУЗЫКАЛЬНО-дидактические игры на развитие чувства ритма </vt:lpstr>
      <vt:lpstr>«Музыкальный кубик» </vt:lpstr>
      <vt:lpstr>«Кубик «Угадай-ка»» </vt:lpstr>
      <vt:lpstr>«Кубик - оркестр» </vt:lpstr>
      <vt:lpstr>«Кубики-календарики» </vt:lpstr>
      <vt:lpstr>«Дятел», «Эхо» </vt:lpstr>
      <vt:lpstr>«К нам гости пришли»  </vt:lpstr>
      <vt:lpstr>«Ритмический кубик» </vt:lpstr>
      <vt:lpstr>МУЗЫКАЛЬНО-дидактические игры на развитие звуковысотного слуха </vt:lpstr>
      <vt:lpstr>«Кого встретил колобок»</vt:lpstr>
      <vt:lpstr>«Лесенка» </vt:lpstr>
      <vt:lpstr>«Лесенка-чудесенка» </vt:lpstr>
      <vt:lpstr>МУЗЫКАЛЬНО-дидактические игры на развитие интеллектуальных музыкальных способностей и музыкальной памяти   </vt:lpstr>
      <vt:lpstr>«Песня-танец-марш» </vt:lpstr>
      <vt:lpstr>«Передай кубик» </vt:lpstr>
      <vt:lpstr>МУЗЫКАЛЬНО-дидактические игры на развитие МУЗЫКАЛЬНОЙ ПАМЯТИ </vt:lpstr>
      <vt:lpstr>«Кто как поет» 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МУЗЫКАЛЬНО-дидактические игры средняя группа </dc:title>
  <dc:creator>Димон</dc:creator>
  <cp:lastModifiedBy>Димон</cp:lastModifiedBy>
  <cp:revision>4</cp:revision>
  <dcterms:created xsi:type="dcterms:W3CDTF">2015-03-29T13:01:24Z</dcterms:created>
  <dcterms:modified xsi:type="dcterms:W3CDTF">2015-03-29T13:38:01Z</dcterms:modified>
</cp:coreProperties>
</file>