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fsd.multiurok.ru/html/2018/07/09/s_5b4397455b04d/927372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5"/>
            <a:ext cx="7630616" cy="2592287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СТАНЬ ЗАМЕТНЕЙ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581128"/>
            <a:ext cx="4208512" cy="1752600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FF0000"/>
                </a:solidFill>
              </a:rPr>
              <a:t>Подготовила: воспитатель </a:t>
            </a:r>
          </a:p>
          <a:p>
            <a:pPr algn="r"/>
            <a:r>
              <a:rPr lang="ru-RU" sz="2800" b="1" dirty="0" smtClean="0">
                <a:solidFill>
                  <a:srgbClr val="FF0000"/>
                </a:solidFill>
              </a:rPr>
              <a:t>Кузнецова Н.С.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xn--80aqhfdfbaipr3n.xn--p1ai/images/products/product_add_pic_99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fsd.multiurok.ru/html/2018/07/09/s_5b4397455b04d/927372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" name="Рисунок 16" descr="D:\телефон\20211020_110116.jpg"/>
          <p:cNvPicPr/>
          <p:nvPr/>
        </p:nvPicPr>
        <p:blipFill>
          <a:blip r:embed="rId3" cstate="print"/>
          <a:srcRect l="10987" r="4189"/>
          <a:stretch>
            <a:fillRect/>
          </a:stretch>
        </p:blipFill>
        <p:spPr bwMode="auto">
          <a:xfrm>
            <a:off x="2123728" y="908720"/>
            <a:ext cx="5528981" cy="38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https://rused.ru/irk-mdou18/wp-content/uploads/sites/31/2019/10/php0iXqnD_Prilozhenie-1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63688" y="0"/>
            <a:ext cx="5184576" cy="6462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atic.mvd.ru/upload/site49/document_news/DWsjMNQq-z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806489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ФИЗМИНУТКА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f12.pmo.ee/04DBGw4i6nIlGAbtQ1oG0Dccyy8=/1370x820/filters:focal(602x489:776x659)/nginx/o/2020/10/11/13406178t1h58b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20891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dn.autocentre.ua/images/stories/january12/Gai-1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06489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t33.stpulscen.ru/images/product/349/245/643_bi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06489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to-moto.ru/system/product_category_logos/4804/%D0%A1%D0%B2%D0%B5%D1%82%D0%BE%D0%BE%D1%82%D1%80%D0%B0%D0%B6%D0%B0%D1%82%D0%B5%D0%BB%D0%B8_original.jpg?161260522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3766219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https://a.allegroimg.com/original/11954a/7844dcdb4c0ba37697789f65b7bb/Zestaw-elementow-odblaskowy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5" y="3408512"/>
            <a:ext cx="4104456" cy="3078342"/>
          </a:xfrm>
          <a:prstGeom prst="rect">
            <a:avLst/>
          </a:prstGeom>
          <a:noFill/>
        </p:spPr>
      </p:pic>
      <p:pic>
        <p:nvPicPr>
          <p:cNvPr id="15364" name="Picture 4" descr="https://xn--80aegdabsxoomw.xn--p1ai/images/thumbnails/800/600/detailed/38/-000005671_p_l.jpg"/>
          <p:cNvPicPr>
            <a:picLocks noChangeAspect="1" noChangeArrowheads="1"/>
          </p:cNvPicPr>
          <p:nvPr/>
        </p:nvPicPr>
        <p:blipFill>
          <a:blip r:embed="rId4" cstate="print"/>
          <a:srcRect l="24094" r="18898"/>
          <a:stretch>
            <a:fillRect/>
          </a:stretch>
        </p:blipFill>
        <p:spPr bwMode="auto">
          <a:xfrm>
            <a:off x="6156058" y="476672"/>
            <a:ext cx="2243993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75</TotalTime>
  <Words>9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СТАНЬ ЗАМЕТНЕЙ</vt:lpstr>
      <vt:lpstr>Слайд 2</vt:lpstr>
      <vt:lpstr>Слайд 3</vt:lpstr>
      <vt:lpstr>Слайд 4</vt:lpstr>
      <vt:lpstr>ФИЗМИНУТКА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9</cp:revision>
  <dcterms:created xsi:type="dcterms:W3CDTF">2022-02-02T05:07:24Z</dcterms:created>
  <dcterms:modified xsi:type="dcterms:W3CDTF">2022-02-02T06:33:50Z</dcterms:modified>
</cp:coreProperties>
</file>