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307548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93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3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06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92166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99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65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9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1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730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6970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DE1272E-D852-44D4-8820-5DA94213EE7F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0DAA935-32D6-480D-953F-3003900E2C3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095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15E458-4A47-4FB5-9C9B-8D4579644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b="0" i="0" dirty="0">
                <a:solidFill>
                  <a:srgbClr val="373A3C"/>
                </a:solidFill>
                <a:effectLst/>
                <a:latin typeface="Arial Black" panose="020B0A04020102020204" pitchFamily="34" charset="0"/>
              </a:rPr>
              <a:t> </a:t>
            </a:r>
            <a:r>
              <a:rPr lang="ru-RU" sz="2800" b="1" i="0" dirty="0">
                <a:solidFill>
                  <a:srgbClr val="373A3C"/>
                </a:solidFill>
                <a:effectLst/>
                <a:latin typeface="Arial Black" panose="020B0A04020102020204" pitchFamily="34" charset="0"/>
              </a:rPr>
              <a:t>«УМК по предмету «иностранный язык» как средство реализации принципов ФГОС в образовательном процессе» 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7F1C28-541D-4A9A-B05F-15739A497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363" y="5113174"/>
            <a:ext cx="1539551" cy="153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37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1649D8-C9BD-4392-887E-5D141A3654C2}"/>
              </a:ext>
            </a:extLst>
          </p:cNvPr>
          <p:cNvSpPr txBox="1"/>
          <p:nvPr/>
        </p:nvSpPr>
        <p:spPr>
          <a:xfrm>
            <a:off x="765110" y="839755"/>
            <a:ext cx="103943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Предметными результатами изучения иностранного, в том числе немецкого, языка на начальном этапе являются: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В коммуникативной сфере (т. е. во владении иностранным языком как средством общения):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компетенция в следующих видах речевой деятельности: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Говорение (диало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и монолог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</a:p>
          <a:p>
            <a:pPr algn="l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A7777B-197B-4A3F-9E2F-B293CD9D1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28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5B6CF8-9846-4A74-B34C-044DC522C4B2}"/>
              </a:ext>
            </a:extLst>
          </p:cNvPr>
          <p:cNvSpPr txBox="1"/>
          <p:nvPr/>
        </p:nvSpPr>
        <p:spPr>
          <a:xfrm>
            <a:off x="3265714" y="2058640"/>
            <a:ext cx="5952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Arial Black" panose="020B0A04020102020204" pitchFamily="34" charset="0"/>
              </a:rPr>
              <a:t>Спасибо за просмотр!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1315475-71C1-425E-BF0D-CAED3A34D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606" y="4931399"/>
            <a:ext cx="2447731" cy="183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33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1450B-630B-4507-819F-D268F99D9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формирования УМК по дисциплине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ED710F-D8A5-438E-AC0A-5438D2311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Курс подготовлен для учеников 5-х классов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курса федеральные государственные образовательные стандарты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Курс основан как на известных общетеоретических положениях, так и на практическом инструментарии преподавания иностранного языка.</a:t>
            </a:r>
          </a:p>
          <a:p>
            <a:pPr marL="0" indent="0" algn="l">
              <a:buNone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F6EB4F-2CFA-4A8D-A964-8543C5057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50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1450B-630B-4507-819F-D268F99D9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Используемый учебно-методический комплект («визитная карточка»):</a:t>
            </a:r>
            <a:b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ED710F-D8A5-438E-AC0A-5438D2311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Учебник/ Немецкий язык. 5 класс: учебник для общеобразовательных учреждений (Аверин М.М., Джин Ф.,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Рорман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с приложением на электронном носителе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Книга для учителя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 /Аверин М. М.,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Гуцалюк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Е. Ю., Харченко Е. Р. «Немецкий язык. Рабочие программы. Предметная линия учебников «Горизонты» 5—9 классы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УМК рекомендован Министерством просвещения РФ и входит в федеральный перечень учебников на 2020-2021 учебный год.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4E03B7-1AF2-4305-A4F4-C71E8F2BF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68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09DC2E-FA3D-45A2-B495-F829949E479A}"/>
              </a:ext>
            </a:extLst>
          </p:cNvPr>
          <p:cNvSpPr txBox="1"/>
          <p:nvPr/>
        </p:nvSpPr>
        <p:spPr>
          <a:xfrm>
            <a:off x="1129004" y="774441"/>
            <a:ext cx="94052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обучения по предмету «Немецкий язык» в 5 классе: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Познавательная цель – дальнейшее развитие общих и специальных учебных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умений; ознакомление с доступными учащимся способами и приемами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самостоятельного изучения языков и культур, в том числе с использованием новых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технологий;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Социокультурная цель – приобщение учащихся к культуре, традициям и реалиям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стран/страны изучаемого иностранного языка в рамках тем, сфер и ситуаций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общения, отвечающих опыту, интересам, психологическим особенностям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формирование умения представлять свою страну, ее культуру в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иноязычного межкультурного общения;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Речевая цель – развитие коммуникативных умений в четырех основных видах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деятельности (говорении, аудировании, чтении, письме);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Языковая цель – овладение новыми языковыми средствами (фонетическими,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орфографическими, лексическими, грамматическими) в соответствии c темами,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сферами 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ситуациями общения, отобранными для основной школы; освоение знаний о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языковых явлениях изучаемого языка, разных способах выражения мысли в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родном и изучаемом языке.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40C97B-CDA5-400F-BF7A-485A252B2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5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47400A-A8F2-49A7-B257-D474870BC924}"/>
              </a:ext>
            </a:extLst>
          </p:cNvPr>
          <p:cNvSpPr txBox="1"/>
          <p:nvPr/>
        </p:nvSpPr>
        <p:spPr>
          <a:xfrm>
            <a:off x="970384" y="1119673"/>
            <a:ext cx="101050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Развивающие, воспитательные и практические задачи: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интеллектуальному и эмоциональному развитию личности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его память и воображение;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творческого развития ребенка;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навыки рефлексии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саморефлексии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национальное самосознание наряду с международной толерантностью;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ситуации для самореализации личности ребенка;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в ребенке самоуважение;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сознательное отношение к обучению, умение преодолевать трудности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чувства «успешности»;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ставить перед собой цели в изучении учебного предмета и достигать их;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и уважение к культуре, истории и особенностям жизни стран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изучаемого языка;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Раскрывать общеобразовательную и практическую ценность владения несколькими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иностранными языками.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EE58AC-F129-48E8-A50D-02C73948A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8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74EE3-2418-411C-B6DE-125E794C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794"/>
            <a:ext cx="10515600" cy="4552108"/>
          </a:xfrm>
        </p:spPr>
        <p:txBody>
          <a:bodyPr>
            <a:noAutofit/>
          </a:bodyPr>
          <a:lstStyle/>
          <a:p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 должны отражать: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освоение социальной роли обучающегося, развитие мотивов учебной деятельности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формирование личностного смысла учения;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самостоятельности и личной ответственности за свои поступки, в том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числе в процессе учения;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формирование целостного, социально ориентированного взгляда на мир в его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органичном единстве и разнообразии природы, народов, культур и религий;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начальными навыками адаптации в динамично изменяющемся и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развивающемся мире;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основ российской гражданской идентичности, чувства гордости за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свою Родину, российский народ и историю России, осознание своей этнической и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национальной принадлежности; формирование ценностей многонационального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российского общества; становление гуманистических и демократических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ценностных ориентаций;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формирование уважительного отношения к иному мнению, истории и культуре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народов;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эстетических потребностей, ценностей и чувств;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этических чувств, доброжелательности и эмоционально-нравственной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отзывчивости,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понимания и сопереживания чувствам других людей;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сотрудничества с взрослыми и сверстниками в разных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ситуациях, умения не создавать конфликтов и находить выходы из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спорных ситуаций;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формирование установки на безопасный, здоровый образ жизни, наличие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к творческому труду, работе на результат, бережному отношению к</a:t>
            </a:r>
            <a:b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материальным и духовным ценностям.</a:t>
            </a:r>
            <a:b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1214C7-147D-4CE7-81C7-27AD2A5DB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47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0D9E1-873F-49A8-9699-C1733FC9D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результаты включают освоенные обучающимися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 (познавательные, регулятивные и коммуникативные),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обеспечивающие овладение ключевыми компетенциями, составляющими основу умения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учиться, и межпредметные понятия.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9E0C9C-9EB0-4758-81C5-22C21D4CAF1C}"/>
              </a:ext>
            </a:extLst>
          </p:cNvPr>
          <p:cNvSpPr txBox="1"/>
          <p:nvPr/>
        </p:nvSpPr>
        <p:spPr>
          <a:xfrm>
            <a:off x="1045029" y="2500604"/>
            <a:ext cx="97784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 в учебной деятельности: умение самостоятельно ставить новые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и познавательные задачи на основе развития познавательных мотивов и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самостоятельно планировать альтернативные пути достижения целей,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 выбирать наиболее эффективные способы решения учебных и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задач;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осуществлять контроль по результату и по способу действия на уровне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произвольного внимания и вносить необходимые коррективы;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адекватно оценивать правильность или ошибочность выполнения учебной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её объективную трудность и собственные возможности её решения;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основами волевой саморегуляции в учебной и познавательной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готовность и способность противостоять трудностям и помехам;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3B9F5A-BCEF-4CAB-B71B-88F9EC5C4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09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20B0A4-5354-4F86-B679-57E45D1227F0}"/>
              </a:ext>
            </a:extLst>
          </p:cNvPr>
          <p:cNvSpPr txBox="1"/>
          <p:nvPr/>
        </p:nvSpPr>
        <p:spPr>
          <a:xfrm>
            <a:off x="933061" y="709127"/>
            <a:ext cx="96105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осознанное владение логическими действиями определения понятий, обобщения,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аналогий,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сериации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классификации на основе самостоятельного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оснований и критериев, установления родовидовых связей;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устанавливать причинно-следственные связи, строить логическое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рассуждение, умозаключение (индуктивное, дедуктивное и по аналогии) и выводы;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создавать, применять и преобразовывать знаково-символические средства,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и схемы для решения учебных и познавательных задач;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организовывать учебное сотрудничество и совместную деятельность 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 и сверстниками: определять цели, распределять функции и роли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участников, использовать способ взаимодействия учащихся и общие методы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умение работать индивидуально и в группе: находить общее решение 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разрешать конфликты на основе согласования позиций и учёта интересов, слушать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партнёра, формулировать, аргументировать и отстаивать своё мнение;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адекватно и осознанно использовать речевые средства в соответствии 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коммуникации: для отображения своих чувств, мыслей и потребностей,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 и регуляции своей деятельности; владение устной и письменной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речью, монологической контекстной речью;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развитие компетентности в области использования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информационно-коммуникационных технологий (ИКТ-компетенции);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19FAB2-0D27-4FED-9CFC-B30717AA8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3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9DB3E4-A749-437F-9DE1-A89D067A1BCF}"/>
              </a:ext>
            </a:extLst>
          </p:cNvPr>
          <p:cNvSpPr txBox="1"/>
          <p:nvPr/>
        </p:nvSpPr>
        <p:spPr>
          <a:xfrm>
            <a:off x="1063690" y="914400"/>
            <a:ext cx="8966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планировать своё речевое и неречевое поведение;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коммуникативной компетенции, включая умение взаимодействовать с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окружающими, выполняя разные социальные роли;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исследовательских учебных действий, включая навыки работы с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информацией: поиск и выделение нужной информации, обобщение и фиксация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смыслового чтения, включая умение выделять тему, прогнозировать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текста по заголовку/ключевым словам, выделять основную мысль,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факты, опуская второстепенные, устанавливать логическую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основных фактов;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регулятивных действий самонаблюдения, самоконтроля,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 в процессе коммуникативной деятельности на иностранном языке.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9C9D9B-A451-4F78-B2FA-63B420F23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76" y="5767999"/>
            <a:ext cx="1592424" cy="109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6209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77</TotalTime>
  <Words>1150</Words>
  <Application>Microsoft Office PowerPoint</Application>
  <PresentationFormat>Широкоэкранный</PresentationFormat>
  <Paragraphs>101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Franklin Gothic Book</vt:lpstr>
      <vt:lpstr>Times New Roman</vt:lpstr>
      <vt:lpstr>Уголки</vt:lpstr>
      <vt:lpstr> «УМК по предмету «иностранный язык» как средство реализации принципов ФГОС в образовательном процессе» </vt:lpstr>
      <vt:lpstr>Теоретические основы формирования УМК по дисциплине</vt:lpstr>
      <vt:lpstr>Используемый учебно-методический комплект («визитная карточка»): </vt:lpstr>
      <vt:lpstr>Презентация PowerPoint</vt:lpstr>
      <vt:lpstr>Презентация PowerPoint</vt:lpstr>
      <vt:lpstr>Личностные результаты должны отражать: 1. освоение социальной роли обучающегося, развитие мотивов учебной деятельности и формирование личностного смысла учения; 2. развитие самостоятельности и личной ответственности за свои поступки, в том числе в процессе учения; 3. формирование целостного, социально ориентированного взгляда на мир в его органичном единстве и разнообразии природы, народов, культур и религий; овладение начальными навыками адаптации в динамично изменяющемся и развивающемся мире; 4. формирование основ российской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формирование ценностей многонационального российского общества; становление гуманистических и демократических ценностных ориентаций; 5. формирование уважительного отношения к иному мнению, истории и культуре других народов; формирование эстетических потребностей, ценностей и чувств; развитие этических чувств, доброжелательности и эмоционально-нравственной отзывчивости, 6. понимания и сопереживания чувствам других людей; развитие навыков сотрудничества с взрослыми и сверстниками в разных социальных ситуациях, умения не создавать конфликтов и находить выходы из спорных ситуаций; 7. формирование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ценностям. </vt:lpstr>
      <vt:lpstr>Метапредметные результаты включают освоенные обучающимися универсальные учебные действия (познавательные, регулятивные и коммуникативные), обеспечивающие овладение ключевыми компетенциями, составляющими основу умения учиться, и межпредметные понятия.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«УМК  как средство реализации принципов ФГОС в образовательном процессе» </dc:title>
  <dc:creator>zalin</dc:creator>
  <cp:lastModifiedBy>zalin</cp:lastModifiedBy>
  <cp:revision>2</cp:revision>
  <dcterms:created xsi:type="dcterms:W3CDTF">2021-12-01T19:23:58Z</dcterms:created>
  <dcterms:modified xsi:type="dcterms:W3CDTF">2021-12-01T21:07:21Z</dcterms:modified>
</cp:coreProperties>
</file>