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2192000" cy="6858000"/>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54D8A97-C364-488A-9979-E9A4FDF5E3DF}" type="datetimeFigureOut">
              <a:rPr lang="ru-RU" smtClean="0"/>
              <a:t>26.11.2021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3267074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54D8A97-C364-488A-9979-E9A4FDF5E3DF}" type="datetimeFigureOut">
              <a:rPr lang="ru-RU" smtClean="0"/>
              <a:t>26.11.2021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547059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54D8A97-C364-488A-9979-E9A4FDF5E3DF}" type="datetimeFigureOut">
              <a:rPr lang="ru-RU" smtClean="0"/>
              <a:t>26.11.2021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683093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54D8A97-C364-488A-9979-E9A4FDF5E3DF}" type="datetimeFigureOut">
              <a:rPr lang="ru-RU" smtClean="0"/>
              <a:t>26.11.2021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EC2D4B-5608-41A7-A84F-19FF89FD97D1}" type="slidenum">
              <a:rPr lang="ru-RU" smtClean="0"/>
              <a:t>‹#›</a:t>
            </a:fld>
            <a:endParaRPr lang="ru-RU"/>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82105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54D8A97-C364-488A-9979-E9A4FDF5E3DF}" type="datetimeFigureOut">
              <a:rPr lang="ru-RU" smtClean="0"/>
              <a:t>26.11.2021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23915195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854D8A97-C364-488A-9979-E9A4FDF5E3DF}" type="datetimeFigureOut">
              <a:rPr lang="ru-RU" smtClean="0"/>
              <a:t>26.11.2021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15220061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854D8A97-C364-488A-9979-E9A4FDF5E3DF}" type="datetimeFigureOut">
              <a:rPr lang="ru-RU" smtClean="0"/>
              <a:t>26.11.2021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36058114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54D8A97-C364-488A-9979-E9A4FDF5E3DF}" type="datetimeFigureOut">
              <a:rPr lang="ru-RU" smtClean="0"/>
              <a:t>26.11.2021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3058352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54D8A97-C364-488A-9979-E9A4FDF5E3DF}" type="datetimeFigureOut">
              <a:rPr lang="ru-RU" smtClean="0"/>
              <a:t>26.11.2021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29337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54D8A97-C364-488A-9979-E9A4FDF5E3DF}" type="datetimeFigureOut">
              <a:rPr lang="ru-RU" smtClean="0"/>
              <a:t>26.11.2021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4108951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ru-RU" smtClean="0"/>
              <a:t>Образец заголовка</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54D8A97-C364-488A-9979-E9A4FDF5E3DF}" type="datetimeFigureOut">
              <a:rPr lang="ru-RU" smtClean="0"/>
              <a:t>26.11.2021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122104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54D8A97-C364-488A-9979-E9A4FDF5E3DF}" type="datetimeFigureOut">
              <a:rPr lang="ru-RU" smtClean="0"/>
              <a:t>26.11.2021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573118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3795" y="2912232"/>
            <a:ext cx="5107208"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912232"/>
            <a:ext cx="5095357"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54D8A97-C364-488A-9979-E9A4FDF5E3DF}" type="datetimeFigureOut">
              <a:rPr lang="ru-RU" smtClean="0"/>
              <a:t>26.11.2021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1223440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54D8A97-C364-488A-9979-E9A4FDF5E3DF}" type="datetimeFigureOut">
              <a:rPr lang="ru-RU" smtClean="0"/>
              <a:t>26.11.2021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118700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4D8A97-C364-488A-9979-E9A4FDF5E3DF}" type="datetimeFigureOut">
              <a:rPr lang="ru-RU" smtClean="0"/>
              <a:t>26.11.2021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62029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ru-RU" smtClean="0"/>
              <a:t>Образец заголовка</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54D8A97-C364-488A-9979-E9A4FDF5E3DF}" type="datetimeFigureOut">
              <a:rPr lang="ru-RU" smtClean="0"/>
              <a:t>26.11.2021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2263373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54D8A97-C364-488A-9979-E9A4FDF5E3DF}" type="datetimeFigureOut">
              <a:rPr lang="ru-RU" smtClean="0"/>
              <a:t>26.11.2021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EC2D4B-5608-41A7-A84F-19FF89FD97D1}" type="slidenum">
              <a:rPr lang="ru-RU" smtClean="0"/>
              <a:t>‹#›</a:t>
            </a:fld>
            <a:endParaRPr lang="ru-RU"/>
          </a:p>
        </p:txBody>
      </p:sp>
    </p:spTree>
    <p:extLst>
      <p:ext uri="{BB962C8B-B14F-4D97-AF65-F5344CB8AC3E}">
        <p14:creationId xmlns:p14="http://schemas.microsoft.com/office/powerpoint/2010/main" val="244677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854D8A97-C364-488A-9979-E9A4FDF5E3DF}" type="datetimeFigureOut">
              <a:rPr lang="ru-RU" smtClean="0"/>
              <a:t>26.11.2021</a:t>
            </a:fld>
            <a:endParaRPr lang="ru-RU"/>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BFEC2D4B-5608-41A7-A84F-19FF89FD97D1}" type="slidenum">
              <a:rPr lang="ru-RU" smtClean="0"/>
              <a:t>‹#›</a:t>
            </a:fld>
            <a:endParaRPr lang="ru-RU"/>
          </a:p>
        </p:txBody>
      </p:sp>
    </p:spTree>
    <p:extLst>
      <p:ext uri="{BB962C8B-B14F-4D97-AF65-F5344CB8AC3E}">
        <p14:creationId xmlns:p14="http://schemas.microsoft.com/office/powerpoint/2010/main" val="427317874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38200" y="365125"/>
            <a:ext cx="10477500" cy="6185144"/>
          </a:xfrm>
        </p:spPr>
        <p:txBody>
          <a:bodyPr>
            <a:normAutofit fontScale="90000"/>
          </a:bodyPr>
          <a:lstStyle/>
          <a:p>
            <a:pPr algn="l"/>
            <a:r>
              <a:rPr lang="ru-RU" dirty="0" smtClean="0"/>
              <a:t>1. </a:t>
            </a:r>
            <a:r>
              <a:rPr lang="ru-RU" dirty="0"/>
              <a:t>Как звали главную героиню </a:t>
            </a:r>
            <a:r>
              <a:rPr lang="ru-RU" dirty="0" smtClean="0"/>
              <a:t>повести?</a:t>
            </a:r>
            <a:br>
              <a:rPr lang="ru-RU" dirty="0" smtClean="0"/>
            </a:br>
            <a:r>
              <a:rPr lang="ru-RU" dirty="0" smtClean="0"/>
              <a:t>2. Фамилия Самсона?</a:t>
            </a:r>
            <a:br>
              <a:rPr lang="ru-RU" dirty="0" smtClean="0"/>
            </a:br>
            <a:r>
              <a:rPr lang="ru-RU" dirty="0" smtClean="0"/>
              <a:t>3. Что характерного из жизни станционных смотрителей сообщил рассказчик вначале повести?</a:t>
            </a:r>
            <a:br>
              <a:rPr lang="ru-RU" dirty="0" smtClean="0"/>
            </a:br>
            <a:r>
              <a:rPr lang="ru-RU" dirty="0" smtClean="0"/>
              <a:t>3. </a:t>
            </a:r>
            <a:r>
              <a:rPr lang="ru-RU" dirty="0"/>
              <a:t>Какой напиток подносила Дуня </a:t>
            </a:r>
            <a:r>
              <a:rPr lang="ru-RU" dirty="0" smtClean="0"/>
              <a:t>гусару?</a:t>
            </a:r>
            <a:br>
              <a:rPr lang="ru-RU" dirty="0" smtClean="0"/>
            </a:br>
            <a:r>
              <a:rPr lang="ru-RU" dirty="0" smtClean="0"/>
              <a:t>4. </a:t>
            </a:r>
            <a:r>
              <a:rPr lang="ru-RU" dirty="0"/>
              <a:t>Фамилия избранника </a:t>
            </a:r>
            <a:r>
              <a:rPr lang="ru-RU" dirty="0" smtClean="0"/>
              <a:t>Дуни?</a:t>
            </a:r>
            <a:br>
              <a:rPr lang="ru-RU" dirty="0" smtClean="0"/>
            </a:br>
            <a:r>
              <a:rPr lang="ru-RU" dirty="0" smtClean="0"/>
              <a:t>5. </a:t>
            </a:r>
            <a:r>
              <a:rPr lang="ru-RU" dirty="0"/>
              <a:t>Как </a:t>
            </a:r>
            <a:r>
              <a:rPr lang="ru-RU" dirty="0" smtClean="0"/>
              <a:t>Самсон </a:t>
            </a:r>
            <a:r>
              <a:rPr lang="ru-RU" dirty="0"/>
              <a:t>добрался до </a:t>
            </a:r>
            <a:r>
              <a:rPr lang="ru-RU" dirty="0" err="1"/>
              <a:t>Петербурга,в</a:t>
            </a:r>
            <a:r>
              <a:rPr lang="ru-RU" dirty="0"/>
              <a:t> поисках </a:t>
            </a:r>
            <a:r>
              <a:rPr lang="ru-RU" dirty="0" smtClean="0"/>
              <a:t>дочери?</a:t>
            </a:r>
            <a:br>
              <a:rPr lang="ru-RU" dirty="0" smtClean="0"/>
            </a:br>
            <a:r>
              <a:rPr lang="ru-RU" dirty="0" smtClean="0"/>
              <a:t>6. </a:t>
            </a:r>
            <a:r>
              <a:rPr lang="ru-RU" dirty="0"/>
              <a:t>Приехав навестить отца ,что узнала Дуня и куда она </a:t>
            </a:r>
            <a:r>
              <a:rPr lang="ru-RU" dirty="0" smtClean="0"/>
              <a:t>отправилась?</a:t>
            </a:r>
            <a:br>
              <a:rPr lang="ru-RU" dirty="0" smtClean="0"/>
            </a:br>
            <a:r>
              <a:rPr lang="ru-RU" dirty="0" smtClean="0"/>
              <a:t>7. </a:t>
            </a:r>
            <a:r>
              <a:rPr lang="ru-RU" sz="3600" dirty="0" smtClean="0">
                <a:effectLst/>
              </a:rPr>
              <a:t>Можно ли было помочь Самсону, предотвратить его гибель?</a:t>
            </a:r>
            <a:r>
              <a:rPr lang="ru-RU" dirty="0" smtClean="0"/>
              <a:t/>
            </a:r>
            <a:br>
              <a:rPr lang="ru-RU" dirty="0" smtClean="0"/>
            </a:br>
            <a:endParaRPr lang="ru-RU" dirty="0"/>
          </a:p>
        </p:txBody>
      </p:sp>
    </p:spTree>
    <p:extLst>
      <p:ext uri="{BB962C8B-B14F-4D97-AF65-F5344CB8AC3E}">
        <p14:creationId xmlns:p14="http://schemas.microsoft.com/office/powerpoint/2010/main" val="2673512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
  <TotalTime>7</TotalTime>
  <Words>8</Words>
  <Application>Microsoft Office PowerPoint</Application>
  <PresentationFormat>Широкоэкранный</PresentationFormat>
  <Paragraphs>1</Paragraphs>
  <Slides>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vt:i4>
      </vt:variant>
    </vt:vector>
  </HeadingPairs>
  <TitlesOfParts>
    <vt:vector size="5" baseType="lpstr">
      <vt:lpstr>Arial</vt:lpstr>
      <vt:lpstr>Bookman Old Style</vt:lpstr>
      <vt:lpstr>Rockwell</vt:lpstr>
      <vt:lpstr>Damask</vt:lpstr>
      <vt:lpstr>1. Как звали главную героиню повести? 2. Фамилия Самсона? 3. Что характерного из жизни станционных смотрителей сообщил рассказчик вначале повести? 3. Какой напиток подносила Дуня гусару? 4. Фамилия избранника Дуни? 5. Как Самсон добрался до Петербурга,в поисках дочери? 6. Приехав навестить отца ,что узнала Дуня и куда она отправилась? 7. Можно ли было помочь Самсону, предотвратить его гибель? </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Как звали главную героиню повести? 2. Фамилия Самсона? 3. Что характерного из жизни станционных смотрителей сообщил рассказчик вначале повести? 3. Какой напиток подносила Дуня гусару? 4. Фамилия избранника Дуни? 5. Как Самсон добрался до Петербурга,в поисках дочери? 6. Приехав навестить отца ,что узнала Дуня и куда она отправилась? </dc:title>
  <dc:creator>Кириллова НС</dc:creator>
  <cp:lastModifiedBy>Кириллова НС</cp:lastModifiedBy>
  <cp:revision>3</cp:revision>
  <cp:lastPrinted>2021-11-26T05:19:43Z</cp:lastPrinted>
  <dcterms:created xsi:type="dcterms:W3CDTF">2021-11-26T05:12:53Z</dcterms:created>
  <dcterms:modified xsi:type="dcterms:W3CDTF">2021-11-26T05:20:03Z</dcterms:modified>
</cp:coreProperties>
</file>