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63" r:id="rId6"/>
    <p:sldId id="264" r:id="rId7"/>
    <p:sldId id="265" r:id="rId8"/>
    <p:sldId id="266" r:id="rId9"/>
    <p:sldId id="259" r:id="rId10"/>
    <p:sldId id="261" r:id="rId11"/>
    <p:sldId id="274" r:id="rId12"/>
    <p:sldId id="260" r:id="rId13"/>
    <p:sldId id="267" r:id="rId14"/>
    <p:sldId id="268" r:id="rId15"/>
    <p:sldId id="275" r:id="rId16"/>
    <p:sldId id="270" r:id="rId17"/>
    <p:sldId id="271" r:id="rId18"/>
    <p:sldId id="277" r:id="rId19"/>
    <p:sldId id="272" r:id="rId20"/>
    <p:sldId id="276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loud.prezentacii.org/19/03/132320/images/screen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9/03/132320/images/screen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loud.prezentacii.org/19/03/132320/images/screen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ds05.infourok.ru/uploads/ex/0303/00040e2a-fb0b72cc/img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Picture 4" descr="C:\Users\User\Desktop\s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4048" y="260648"/>
            <a:ext cx="38876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Туполева Татьяна Михайловна</a:t>
            </a:r>
          </a:p>
          <a:p>
            <a:pPr algn="ctr"/>
            <a:r>
              <a:rPr lang="ru-RU" dirty="0" smtClean="0"/>
              <a:t>МАОУ – СОШ № 91</a:t>
            </a:r>
          </a:p>
          <a:p>
            <a:pPr algn="ctr"/>
            <a:r>
              <a:rPr lang="ru-RU" dirty="0" smtClean="0"/>
              <a:t>Г. Екатеринбург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92080" y="-747464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2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1484784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20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687901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0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3501008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rgbClr val="92D050"/>
                </a:solidFill>
              </a:rPr>
              <a:t>л</a:t>
            </a:r>
            <a:endParaRPr lang="ru-RU" sz="20000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9712" y="3356992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rgbClr val="66FFCC"/>
                </a:solidFill>
              </a:rPr>
              <a:t>у</a:t>
            </a:r>
            <a:endParaRPr lang="ru-RU" sz="20000" dirty="0">
              <a:solidFill>
                <a:srgbClr val="66FF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620688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rgbClr val="92D050"/>
                </a:solidFill>
              </a:rPr>
              <a:t>е</a:t>
            </a:r>
            <a:endParaRPr lang="ru-RU" sz="200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-675456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</a:t>
            </a:r>
            <a:endParaRPr lang="ru-RU" sz="20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5936" y="2348880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2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3928" y="4149080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2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2320" y="1700808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20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1340768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0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е</a:t>
            </a:r>
            <a:endParaRPr lang="ru-RU" sz="20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52320" y="-675456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rgbClr val="66FFCC"/>
                </a:solidFill>
              </a:rPr>
              <a:t>н</a:t>
            </a:r>
            <a:endParaRPr lang="ru-RU" sz="20000" dirty="0">
              <a:solidFill>
                <a:srgbClr val="66FF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68344" y="4005064"/>
            <a:ext cx="12961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</a:t>
            </a:r>
            <a:endParaRPr lang="ru-RU" sz="2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-891480"/>
            <a:ext cx="1296144" cy="93256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ru-RU" sz="20000" dirty="0" smtClean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т</a:t>
            </a:r>
            <a:r>
              <a:rPr lang="ru-RU" sz="20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endParaRPr lang="ru-RU" sz="2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0648"/>
            <a:ext cx="97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1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2996952"/>
            <a:ext cx="8640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10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47856" y="4221088"/>
            <a:ext cx="12961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10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980728"/>
            <a:ext cx="9361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92D050"/>
                </a:solidFill>
              </a:rPr>
              <a:t>л</a:t>
            </a:r>
            <a:endParaRPr lang="ru-RU" sz="10000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836712"/>
            <a:ext cx="9361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66FFCC"/>
                </a:solidFill>
              </a:rPr>
              <a:t>у</a:t>
            </a:r>
            <a:endParaRPr lang="ru-RU" sz="10000" dirty="0">
              <a:solidFill>
                <a:srgbClr val="66FF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332656"/>
            <a:ext cx="9361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92D050"/>
                </a:solidFill>
              </a:rPr>
              <a:t>е</a:t>
            </a:r>
            <a:endParaRPr lang="ru-RU" sz="100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1772816"/>
            <a:ext cx="11521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</a:t>
            </a:r>
            <a:endParaRPr lang="ru-RU" sz="10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52320" y="3284984"/>
            <a:ext cx="12961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1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1700808"/>
            <a:ext cx="9361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1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2492896"/>
            <a:ext cx="9361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10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2780928"/>
            <a:ext cx="1008112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10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е</a:t>
            </a:r>
            <a:endParaRPr lang="ru-RU" sz="10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48264" y="2492896"/>
            <a:ext cx="10081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66FFCC"/>
                </a:solidFill>
              </a:rPr>
              <a:t>н</a:t>
            </a:r>
            <a:endParaRPr lang="ru-RU" sz="10000" dirty="0">
              <a:solidFill>
                <a:srgbClr val="66FF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39752" y="3645024"/>
            <a:ext cx="9361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</a:t>
            </a:r>
            <a:endParaRPr lang="ru-RU" sz="1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9952" y="1844824"/>
            <a:ext cx="936104" cy="47089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ru-RU" sz="10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endParaRPr lang="ru-RU" sz="2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88024" y="1052736"/>
            <a:ext cx="7954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т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kak_nabrat_podpischikov_v_instagram_i_stat_zvezd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618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2780928"/>
            <a:ext cx="2686954" cy="1169551"/>
          </a:xfrm>
          <a:prstGeom prst="rect">
            <a:avLst/>
          </a:prstGeom>
          <a:noFill/>
        </p:spPr>
        <p:txBody>
          <a:bodyPr wrap="none" rtlCol="0">
            <a:prstTxWarp prst="textInflate">
              <a:avLst/>
            </a:prstTxWarp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  <a:latin typeface="Arial Black" pitchFamily="34" charset="0"/>
              </a:rPr>
              <a:t>3 тур</a:t>
            </a:r>
            <a:endParaRPr lang="ru-RU" sz="7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8568952" cy="861774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000" b="1" dirty="0" smtClean="0">
                <a:solidFill>
                  <a:srgbClr val="FF0000"/>
                </a:solidFill>
                <a:latin typeface="Arial Black" pitchFamily="34" charset="0"/>
              </a:rPr>
              <a:t>Логические цепочки</a:t>
            </a:r>
            <a:endParaRPr lang="ru-RU" sz="5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60648"/>
            <a:ext cx="7720383" cy="163121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914400" indent="-914400">
              <a:buAutoNum type="arabicPeriod"/>
            </a:pPr>
            <a:r>
              <a:rPr lang="ru-RU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Игрушки, брюки, </a:t>
            </a:r>
          </a:p>
          <a:p>
            <a:pPr marL="914400" indent="-914400"/>
            <a:r>
              <a:rPr lang="ru-RU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сливки, заморозки.</a:t>
            </a:r>
            <a:endParaRPr lang="ru-RU" sz="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492896"/>
            <a:ext cx="9284914" cy="1631216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marL="914400" indent="-914400"/>
            <a:r>
              <a:rPr lang="ru-RU" sz="5000" b="1" dirty="0" smtClean="0">
                <a:solidFill>
                  <a:srgbClr val="00B050"/>
                </a:solidFill>
              </a:rPr>
              <a:t>2. Ком, комната, комки,</a:t>
            </a:r>
          </a:p>
          <a:p>
            <a:pPr marL="914400" indent="-914400"/>
            <a:r>
              <a:rPr lang="ru-RU" sz="5000" b="1" dirty="0" smtClean="0">
                <a:solidFill>
                  <a:srgbClr val="00B050"/>
                </a:solidFill>
              </a:rPr>
              <a:t>    комочек.</a:t>
            </a:r>
            <a:endParaRPr lang="ru-RU" sz="50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725144"/>
            <a:ext cx="8058616" cy="163121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914400" indent="-914400"/>
            <a:r>
              <a:rPr lang="ru-RU" sz="5000" b="1" dirty="0" smtClean="0">
                <a:solidFill>
                  <a:srgbClr val="0070C0"/>
                </a:solidFill>
              </a:rPr>
              <a:t>3. Ребята, водитель, </a:t>
            </a:r>
          </a:p>
          <a:p>
            <a:pPr marL="914400" indent="-914400"/>
            <a:r>
              <a:rPr lang="ru-RU" sz="5000" b="1" dirty="0" smtClean="0">
                <a:solidFill>
                  <a:srgbClr val="0070C0"/>
                </a:solidFill>
              </a:rPr>
              <a:t> картина, воробьи. </a:t>
            </a:r>
            <a:endParaRPr lang="ru-RU" sz="5000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C:\Users\User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87691" cy="1340768"/>
          </a:xfrm>
          <a:prstGeom prst="rect">
            <a:avLst/>
          </a:prstGeom>
          <a:noFill/>
        </p:spPr>
      </p:pic>
      <p:pic>
        <p:nvPicPr>
          <p:cNvPr id="6" name="Picture 4" descr="C:\Users\User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6309" y="5517232"/>
            <a:ext cx="1787691" cy="13407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depositphotos_116520044-stock-illustration-blue-background-with-gold-st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4909"/>
            <a:ext cx="9143999" cy="746029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060848"/>
            <a:ext cx="8706230" cy="224676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</a:rPr>
              <a:t>Правильные </a:t>
            </a:r>
          </a:p>
          <a:p>
            <a:r>
              <a:rPr lang="ru-RU" sz="7000" b="1" dirty="0" smtClean="0">
                <a:solidFill>
                  <a:srgbClr val="FF0000"/>
                </a:solidFill>
              </a:rPr>
              <a:t>                ответы</a:t>
            </a:r>
            <a:endParaRPr lang="ru-RU" sz="7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60648"/>
            <a:ext cx="7720383" cy="163121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914400" indent="-914400">
              <a:buAutoNum type="arabicPeriod"/>
            </a:pPr>
            <a:r>
              <a:rPr lang="ru-RU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Игрушки, брюки, </a:t>
            </a:r>
          </a:p>
          <a:p>
            <a:pPr marL="914400" indent="-914400"/>
            <a:r>
              <a:rPr lang="ru-RU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сливки, заморозки.</a:t>
            </a:r>
            <a:endParaRPr lang="ru-RU" sz="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492896"/>
            <a:ext cx="9284914" cy="1631216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marL="914400" indent="-914400"/>
            <a:r>
              <a:rPr lang="ru-RU" sz="5000" b="1" dirty="0" smtClean="0">
                <a:solidFill>
                  <a:srgbClr val="00B050"/>
                </a:solidFill>
              </a:rPr>
              <a:t>2. Ком, комната, комки,</a:t>
            </a:r>
          </a:p>
          <a:p>
            <a:pPr marL="914400" indent="-914400"/>
            <a:r>
              <a:rPr lang="ru-RU" sz="5000" b="1" dirty="0" smtClean="0">
                <a:solidFill>
                  <a:srgbClr val="00B050"/>
                </a:solidFill>
              </a:rPr>
              <a:t>    комочек.</a:t>
            </a:r>
            <a:endParaRPr lang="ru-RU" sz="50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725144"/>
            <a:ext cx="8058616" cy="163121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914400" indent="-914400"/>
            <a:r>
              <a:rPr lang="ru-RU" sz="5000" b="1" dirty="0" smtClean="0">
                <a:solidFill>
                  <a:srgbClr val="0070C0"/>
                </a:solidFill>
              </a:rPr>
              <a:t>3. Ребята, водитель, </a:t>
            </a:r>
          </a:p>
          <a:p>
            <a:pPr marL="914400" indent="-914400"/>
            <a:r>
              <a:rPr lang="ru-RU" sz="5000" b="1" dirty="0" smtClean="0">
                <a:solidFill>
                  <a:srgbClr val="0070C0"/>
                </a:solidFill>
              </a:rPr>
              <a:t> картина, воробьи. </a:t>
            </a:r>
            <a:endParaRPr lang="ru-RU" sz="5000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C:\Users\User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87691" cy="1340768"/>
          </a:xfrm>
          <a:prstGeom prst="rect">
            <a:avLst/>
          </a:prstGeom>
          <a:noFill/>
        </p:spPr>
      </p:pic>
      <p:pic>
        <p:nvPicPr>
          <p:cNvPr id="6" name="Picture 4" descr="C:\Users\User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6309" y="5517232"/>
            <a:ext cx="1787691" cy="1340768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555776" y="1052736"/>
            <a:ext cx="3312368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71800" y="3212976"/>
            <a:ext cx="3312368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995936" y="5517232"/>
            <a:ext cx="3312368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kak_nabrat_podpischikov_v_instagram_i_stat_zvezd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618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2780928"/>
            <a:ext cx="2686954" cy="1169551"/>
          </a:xfrm>
          <a:prstGeom prst="rect">
            <a:avLst/>
          </a:prstGeom>
          <a:noFill/>
        </p:spPr>
        <p:txBody>
          <a:bodyPr wrap="none" rtlCol="0">
            <a:prstTxWarp prst="textInflate">
              <a:avLst/>
            </a:prstTxWarp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  <a:latin typeface="Arial Black" pitchFamily="34" charset="0"/>
              </a:rPr>
              <a:t>4 тур</a:t>
            </a:r>
            <a:endParaRPr lang="ru-RU" sz="7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8568952" cy="861774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000" b="1" dirty="0" smtClean="0">
                <a:solidFill>
                  <a:srgbClr val="FF0000"/>
                </a:solidFill>
                <a:latin typeface="Arial Black" pitchFamily="34" charset="0"/>
              </a:rPr>
              <a:t>Найди ошибки</a:t>
            </a:r>
            <a:endParaRPr lang="ru-RU" sz="5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kak_nabrat_podpischikov_v_instagram_i_stat_zvezd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618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2780928"/>
            <a:ext cx="2686954" cy="1169551"/>
          </a:xfrm>
          <a:prstGeom prst="rect">
            <a:avLst/>
          </a:prstGeom>
          <a:noFill/>
        </p:spPr>
        <p:txBody>
          <a:bodyPr wrap="none" rtlCol="0">
            <a:prstTxWarp prst="textInflate">
              <a:avLst/>
            </a:prstTxWarp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  <a:latin typeface="Arial Black" pitchFamily="34" charset="0"/>
              </a:rPr>
              <a:t>5 тур</a:t>
            </a:r>
            <a:endParaRPr lang="ru-RU" sz="7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8568952" cy="861774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000" b="1" smtClean="0">
                <a:solidFill>
                  <a:srgbClr val="FF0000"/>
                </a:solidFill>
                <a:latin typeface="Arial Black" pitchFamily="34" charset="0"/>
              </a:rPr>
              <a:t>Шифровка</a:t>
            </a:r>
            <a:endParaRPr lang="ru-RU" sz="5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420888"/>
            <a:ext cx="9506128" cy="1938992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914400" indent="-914400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Некузявая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Калуша </a:t>
            </a:r>
          </a:p>
          <a:p>
            <a:pPr marL="914400" indent="-914400"/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сяпала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напушке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C:\Users\User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87691" cy="1340768"/>
          </a:xfrm>
          <a:prstGeom prst="rect">
            <a:avLst/>
          </a:prstGeom>
          <a:noFill/>
        </p:spPr>
      </p:pic>
      <p:pic>
        <p:nvPicPr>
          <p:cNvPr id="6" name="Picture 4" descr="C:\Users\User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6309" y="5517232"/>
            <a:ext cx="1787691" cy="13407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depositphotos_116520044-stock-illustration-blue-background-with-gold-st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4909"/>
            <a:ext cx="9143999" cy="746029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060848"/>
            <a:ext cx="8706230" cy="224676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</a:rPr>
              <a:t>Правильные </a:t>
            </a:r>
          </a:p>
          <a:p>
            <a:r>
              <a:rPr lang="ru-RU" sz="7000" b="1" dirty="0" smtClean="0">
                <a:solidFill>
                  <a:srgbClr val="FF0000"/>
                </a:solidFill>
              </a:rPr>
              <a:t>                ответы</a:t>
            </a:r>
            <a:endParaRPr lang="ru-RU" sz="7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kak_nabrat_podpischikov_v_instagram_i_stat_zvezd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618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2780928"/>
            <a:ext cx="2686954" cy="1169551"/>
          </a:xfrm>
          <a:prstGeom prst="rect">
            <a:avLst/>
          </a:prstGeom>
          <a:noFill/>
        </p:spPr>
        <p:txBody>
          <a:bodyPr wrap="none" rtlCol="0">
            <a:prstTxWarp prst="textInflateBottom">
              <a:avLst/>
            </a:prstTxWarp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  <a:latin typeface="Arial Black" pitchFamily="34" charset="0"/>
              </a:rPr>
              <a:t>1 тур</a:t>
            </a:r>
            <a:endParaRPr lang="ru-RU" sz="7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221088"/>
            <a:ext cx="8712968" cy="861774"/>
          </a:xfrm>
          <a:prstGeom prst="curvedUpArrow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Arial Black" pitchFamily="34" charset="0"/>
              </a:rPr>
              <a:t>Отгадай фразеологизм</a:t>
            </a:r>
            <a:endParaRPr lang="ru-RU" sz="5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420888"/>
            <a:ext cx="9506128" cy="1938992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914400" indent="-914400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Некузявая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Калуша </a:t>
            </a:r>
          </a:p>
          <a:p>
            <a:pPr marL="914400" indent="-914400"/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сяпала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напушке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C:\Users\User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87691" cy="1340768"/>
          </a:xfrm>
          <a:prstGeom prst="rect">
            <a:avLst/>
          </a:prstGeom>
          <a:noFill/>
        </p:spPr>
      </p:pic>
      <p:pic>
        <p:nvPicPr>
          <p:cNvPr id="6" name="Picture 4" descr="C:\Users\User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6309" y="5517232"/>
            <a:ext cx="1787691" cy="13407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kak_nabrat_podpischikov_v_instagram_i_stat_zvezd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618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8" y="2060848"/>
            <a:ext cx="4809330" cy="3323987"/>
          </a:xfrm>
          <a:prstGeom prst="rect">
            <a:avLst/>
          </a:prstGeom>
          <a:noFill/>
        </p:spPr>
        <p:txBody>
          <a:bodyPr wrap="none" rtlCol="0">
            <a:prstTxWarp prst="textButton">
              <a:avLst/>
            </a:prstTxWarp>
            <a:spAutoFit/>
          </a:bodyPr>
          <a:lstStyle/>
          <a:p>
            <a:pPr algn="ctr"/>
            <a:r>
              <a:rPr lang="ru-RU" sz="8000" b="1" dirty="0" smtClean="0">
                <a:ln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dirty="0" smtClean="0">
                <a:ln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за </a:t>
            </a:r>
          </a:p>
          <a:p>
            <a:pPr algn="ctr"/>
            <a:r>
              <a:rPr lang="ru-RU" sz="8000" b="1" dirty="0" smtClean="0">
                <a:ln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участие!</a:t>
            </a:r>
            <a:endParaRPr lang="ru-RU" sz="8000" b="1" dirty="0">
              <a:ln>
                <a:solidFill>
                  <a:srgbClr val="002060"/>
                </a:solidFill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960440" cy="2970330"/>
          </a:xfrm>
          <a:prstGeom prst="rect">
            <a:avLst/>
          </a:prstGeom>
          <a:noFill/>
        </p:spPr>
      </p:pic>
      <p:pic>
        <p:nvPicPr>
          <p:cNvPr id="14339" name="Picture 3" descr="C:\Users\User\Desktop\img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56992"/>
            <a:ext cx="4320480" cy="3240360"/>
          </a:xfrm>
          <a:prstGeom prst="rect">
            <a:avLst/>
          </a:prstGeom>
          <a:noFill/>
        </p:spPr>
      </p:pic>
      <p:pic>
        <p:nvPicPr>
          <p:cNvPr id="14341" name="Picture 5" descr="C:\Users\User\Desktop\user_file_5d6586ad80df6_0_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8640"/>
            <a:ext cx="4320480" cy="3119205"/>
          </a:xfrm>
          <a:prstGeom prst="rect">
            <a:avLst/>
          </a:prstGeom>
          <a:noFill/>
        </p:spPr>
      </p:pic>
      <p:pic>
        <p:nvPicPr>
          <p:cNvPr id="14342" name="Picture 6" descr="C:\Users\User\Desktop\image_40785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573016"/>
            <a:ext cx="3888432" cy="30243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260648"/>
            <a:ext cx="51007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1</a:t>
            </a:r>
            <a:endParaRPr lang="ru-RU" sz="5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4408" y="404664"/>
            <a:ext cx="51007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2</a:t>
            </a:r>
            <a:endParaRPr lang="ru-RU" sz="5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5661248"/>
            <a:ext cx="51007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3</a:t>
            </a:r>
            <a:endParaRPr lang="ru-RU" sz="5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16416" y="5733256"/>
            <a:ext cx="51007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4</a:t>
            </a:r>
            <a:endParaRPr lang="ru-RU" sz="5000" b="1" dirty="0">
              <a:solidFill>
                <a:srgbClr val="FF0000"/>
              </a:solidFill>
            </a:endParaRPr>
          </a:p>
        </p:txBody>
      </p:sp>
      <p:pic>
        <p:nvPicPr>
          <p:cNvPr id="14343" name="Picture 7" descr="C:\Users\User\Desktop\img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924944"/>
            <a:ext cx="2267744" cy="17008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depositphotos_116520044-stock-illustration-blue-background-with-gold-st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4909"/>
            <a:ext cx="9143999" cy="746029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060848"/>
            <a:ext cx="8706230" cy="224676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</a:rPr>
              <a:t>Правильные </a:t>
            </a:r>
          </a:p>
          <a:p>
            <a:r>
              <a:rPr lang="ru-RU" sz="7000" b="1" dirty="0" smtClean="0">
                <a:solidFill>
                  <a:srgbClr val="FF0000"/>
                </a:solidFill>
              </a:rPr>
              <a:t>                ответы</a:t>
            </a:r>
            <a:endParaRPr lang="ru-RU" sz="7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User\Desktop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3648" cy="1052736"/>
          </a:xfrm>
          <a:prstGeom prst="rect">
            <a:avLst/>
          </a:prstGeom>
          <a:noFill/>
        </p:spPr>
      </p:pic>
      <p:pic>
        <p:nvPicPr>
          <p:cNvPr id="4" name="Picture 3" descr="C:\Users\User\Desktop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5805264"/>
            <a:ext cx="1403648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di-GYT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7704856" cy="58326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188640"/>
            <a:ext cx="502092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Сесть в лужу</a:t>
            </a:r>
            <a:endParaRPr lang="ru-RU" sz="50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Users\User\Desktop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4340" y="5733256"/>
            <a:ext cx="1499659" cy="1124744"/>
          </a:xfrm>
          <a:prstGeom prst="rect">
            <a:avLst/>
          </a:prstGeom>
          <a:noFill/>
        </p:spPr>
      </p:pic>
      <p:pic>
        <p:nvPicPr>
          <p:cNvPr id="4100" name="Picture 4" descr="C:\Users\User\Desktop\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87691" cy="134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age_4078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08720"/>
            <a:ext cx="7848872" cy="51845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188640"/>
            <a:ext cx="53094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Водить за нос</a:t>
            </a:r>
            <a:endParaRPr lang="ru-RU" sz="5000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C:\Users\User\Desktop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87691" cy="1340768"/>
          </a:xfrm>
          <a:prstGeom prst="rect">
            <a:avLst/>
          </a:prstGeom>
          <a:noFill/>
        </p:spPr>
      </p:pic>
      <p:pic>
        <p:nvPicPr>
          <p:cNvPr id="5" name="Picture 4" descr="C:\Users\User\Desktop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6309" y="5517232"/>
            <a:ext cx="1787691" cy="134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Как_курица_лап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0612"/>
            <a:ext cx="6912768" cy="560695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188640"/>
            <a:ext cx="68756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Как курица лапой</a:t>
            </a:r>
            <a:endParaRPr lang="ru-RU" sz="50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C:\Users\User\Desktop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87691" cy="1340768"/>
          </a:xfrm>
          <a:prstGeom prst="rect">
            <a:avLst/>
          </a:prstGeom>
          <a:noFill/>
        </p:spPr>
      </p:pic>
      <p:pic>
        <p:nvPicPr>
          <p:cNvPr id="6" name="Picture 4" descr="C:\Users\User\Desktop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6309" y="5517232"/>
            <a:ext cx="1787691" cy="134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kak_nabrat_podpischikov_v_instagram_i_stat_zvezd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618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2780928"/>
            <a:ext cx="2686954" cy="1169551"/>
          </a:xfrm>
          <a:prstGeom prst="rect">
            <a:avLst/>
          </a:prstGeom>
          <a:noFill/>
        </p:spPr>
        <p:txBody>
          <a:bodyPr wrap="none" rtlCol="0">
            <a:prstTxWarp prst="textStop">
              <a:avLst/>
            </a:prstTxWarp>
            <a:sp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  <a:latin typeface="Arial Black" pitchFamily="34" charset="0"/>
              </a:rPr>
              <a:t>2 тур</a:t>
            </a:r>
            <a:endParaRPr lang="ru-RU" sz="7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4077072"/>
            <a:ext cx="7416824" cy="1015663"/>
          </a:xfrm>
          <a:prstGeom prst="curvedUpArrow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Составь слово</a:t>
            </a:r>
            <a:endParaRPr lang="ru-RU" sz="6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249</TotalTime>
  <Words>159</Words>
  <Application>Microsoft Office PowerPoint</Application>
  <PresentationFormat>Экран (4:3)</PresentationFormat>
  <Paragraphs>74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Arial Black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31</cp:revision>
  <dcterms:created xsi:type="dcterms:W3CDTF">2022-02-04T03:55:57Z</dcterms:created>
  <dcterms:modified xsi:type="dcterms:W3CDTF">2022-02-16T18:20:00Z</dcterms:modified>
</cp:coreProperties>
</file>