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2" r:id="rId2"/>
    <p:sldId id="256" r:id="rId3"/>
    <p:sldId id="274" r:id="rId4"/>
    <p:sldId id="260" r:id="rId5"/>
    <p:sldId id="263" r:id="rId6"/>
    <p:sldId id="265" r:id="rId7"/>
    <p:sldId id="275" r:id="rId8"/>
    <p:sldId id="270" r:id="rId9"/>
    <p:sldId id="267" r:id="rId10"/>
    <p:sldId id="269" r:id="rId11"/>
    <p:sldId id="273" r:id="rId12"/>
    <p:sldId id="27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EE802"/>
    <a:srgbClr val="FD6A0F"/>
    <a:srgbClr val="01D9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4" autoAdjust="0"/>
  </p:normalViewPr>
  <p:slideViewPr>
    <p:cSldViewPr snapToGrid="0">
      <p:cViewPr>
        <p:scale>
          <a:sx n="41" d="100"/>
          <a:sy n="41" d="100"/>
        </p:scale>
        <p:origin x="1614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09936938034004"/>
          <c:y val="0"/>
          <c:w val="0.65580126123931992"/>
          <c:h val="0.94764137905186674"/>
        </c:manualLayout>
      </c:layout>
      <c:pieChart>
        <c:varyColors val="1"/>
        <c:ser>
          <c:idx val="0"/>
          <c:order val="0"/>
          <c:tx>
            <c:strRef>
              <c:f>Лист1!$A$1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D6A0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2EE80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rgbClr val="0000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Лист1!$A$2:$A$8</c:f>
              <c:numCache>
                <c:formatCode>General</c:formatCode>
                <c:ptCount val="7"/>
                <c:pt idx="0">
                  <c:v>51.4</c:v>
                </c:pt>
                <c:pt idx="1">
                  <c:v>51.4</c:v>
                </c:pt>
                <c:pt idx="2">
                  <c:v>51.4</c:v>
                </c:pt>
                <c:pt idx="3">
                  <c:v>51.4</c:v>
                </c:pt>
                <c:pt idx="4">
                  <c:v>51.4</c:v>
                </c:pt>
                <c:pt idx="5">
                  <c:v>51.4</c:v>
                </c:pt>
                <c:pt idx="6">
                  <c:v>51.4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6FB36-9E4E-4564-96D1-409430A62792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9A2D26-BBBC-49D8-AA36-4558A8A79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352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A2D26-BBBC-49D8-AA36-4558A8A79E9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736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B695-25F2-46C9-BAC9-25DA3067C07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E0B36-0A62-40B1-ADE8-252C6C50C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256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B695-25F2-46C9-BAC9-25DA3067C07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E0B36-0A62-40B1-ADE8-252C6C50C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487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B695-25F2-46C9-BAC9-25DA3067C07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E0B36-0A62-40B1-ADE8-252C6C50C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9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B695-25F2-46C9-BAC9-25DA3067C07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E0B36-0A62-40B1-ADE8-252C6C50C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439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B695-25F2-46C9-BAC9-25DA3067C07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E0B36-0A62-40B1-ADE8-252C6C50C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029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B695-25F2-46C9-BAC9-25DA3067C07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E0B36-0A62-40B1-ADE8-252C6C50C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918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B695-25F2-46C9-BAC9-25DA3067C07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E0B36-0A62-40B1-ADE8-252C6C50C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92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B695-25F2-46C9-BAC9-25DA3067C07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E0B36-0A62-40B1-ADE8-252C6C50C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474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B695-25F2-46C9-BAC9-25DA3067C07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E0B36-0A62-40B1-ADE8-252C6C50C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489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B695-25F2-46C9-BAC9-25DA3067C07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E0B36-0A62-40B1-ADE8-252C6C50C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140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B695-25F2-46C9-BAC9-25DA3067C07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E0B36-0A62-40B1-ADE8-252C6C50C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01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6B695-25F2-46C9-BAC9-25DA3067C07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E0B36-0A62-40B1-ADE8-252C6C50C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97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f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catherineasquithgallery.com/uploads/posts/2021-03/1614692238_17-p-fon-s-ramkoi-dlya-slaida-17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1" t="10102" r="1061" b="19646"/>
          <a:stretch/>
        </p:blipFill>
        <p:spPr>
          <a:xfrm>
            <a:off x="3325216" y="2082079"/>
            <a:ext cx="5541568" cy="2999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615440" y="289451"/>
            <a:ext cx="8961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 ДОПОЛНИТЕЛЬНОГО ОБРАЗОВАНИЯ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РАЙОННЫЙ ДОМ ДЕТСКОГО ТВОРЧЕСТВА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5440" y="805082"/>
            <a:ext cx="8945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занятию по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цветоведению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детей 4-5 лет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Цикл: «Смешивание цветов»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«Смешивание красного и синего цвета»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6200" y="6081881"/>
            <a:ext cx="4404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Мильково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01817" y="5269210"/>
            <a:ext cx="5494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Выполнила педагог дополнительного образования</a:t>
            </a:r>
          </a:p>
          <a:p>
            <a:pPr algn="r"/>
            <a:r>
              <a:rPr lang="ru-RU" b="1" dirty="0" smtClean="0"/>
              <a:t>Муленкова Ярослава Владимировна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9635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catherineasquithgallery.com/uploads/posts/2021-03/1614692238_17-p-fon-s-ramkoi-dlya-slaida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fsd.multiurok.ru/html/2021/01/08/s_5ff82661157b1/1607946_16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" b="6972"/>
          <a:stretch/>
        </p:blipFill>
        <p:spPr bwMode="auto">
          <a:xfrm>
            <a:off x="3885643" y="1199021"/>
            <a:ext cx="4829372" cy="453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fs00.infourok.ru/images/doc/185/211604/hello_html_m4a9b4c8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8" t="13509" r="19274" b="13643"/>
          <a:stretch/>
        </p:blipFill>
        <p:spPr bwMode="auto">
          <a:xfrm>
            <a:off x="864499" y="2034817"/>
            <a:ext cx="3832400" cy="3987387"/>
          </a:xfrm>
          <a:prstGeom prst="snip1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ds04.infourok.ru/uploads/ex/057a/00060c71-60d4903c/img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8" t="19272" r="12431" b="3492"/>
          <a:stretch/>
        </p:blipFill>
        <p:spPr bwMode="auto">
          <a:xfrm>
            <a:off x="8516872" y="3276120"/>
            <a:ext cx="2507037" cy="240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77063" y="491136"/>
            <a:ext cx="7690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фиолетового цвета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61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atherineasquithgallery.com/uploads/posts/2021-03/1614692238_17-p-fon-s-ramkoi-dlya-slaida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4.bp.blogspot.com/-piSuCB2sQyc/W2a7J10q_fI/AAAAAAAAi-4/nzLPW0eiSUoJEIrzqQOp9ZPpFDu8UGfwgCLcBGAs/s1600/vtorichnyie-tsveta-.....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33" b="49928"/>
          <a:stretch/>
        </p:blipFill>
        <p:spPr bwMode="auto">
          <a:xfrm>
            <a:off x="2966026" y="2048238"/>
            <a:ext cx="6259948" cy="405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838200" y="72267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материала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85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3/1614692238_17-p-fon-s-ramkoi-dlya-slaida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4.bp.blogspot.com/-piSuCB2sQyc/W2a7J10q_fI/AAAAAAAAi-4/nzLPW0eiSUoJEIrzqQOp9ZPpFDu8UGfwgCLcBGAs/s1600/vtorichnyie-tsveta-.....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398" y="912962"/>
            <a:ext cx="8811204" cy="5539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30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3/1614692238_17-p-fon-s-ramkoi-dlya-slaida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1" t="10102" r="1061" b="19646"/>
          <a:stretch/>
        </p:blipFill>
        <p:spPr>
          <a:xfrm>
            <a:off x="1584960" y="1206098"/>
            <a:ext cx="9022080" cy="4883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385012" y="457200"/>
            <a:ext cx="935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Королева Радуга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60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3/1614692238_17-p-fon-s-ramkoi-dlya-slaida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60896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пройденного материала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media.istockphoto.com/vectors/art-palette-with-paints-and-brushes-vector-illustration-vector-id521998948?k=20&amp;m=521998948&amp;s=612x612&amp;w=0&amp;h=VUHTT-hfdmhkInKR-KXpU3OJRpeGD57fWhC27Cic2vE=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57774">
            <a:off x="3853416" y="541450"/>
            <a:ext cx="5397641" cy="577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38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catherineasquithgallery.com/uploads/posts/2021-03/1614692238_17-p-fon-s-ramkoi-dlya-slaida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945773014"/>
              </p:ext>
            </p:extLst>
          </p:nvPr>
        </p:nvGraphicFramePr>
        <p:xfrm>
          <a:off x="2194558" y="1303816"/>
          <a:ext cx="7710987" cy="533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85012" y="457200"/>
            <a:ext cx="935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Цветовой круг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33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3/1614692238_17-p-fon-s-ramkoi-dlya-slaida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4.bp.blogspot.com/-piSuCB2sQyc/W2a7J10q_fI/AAAAAAAAi-4/nzLPW0eiSUoJEIrzqQOp9ZPpFDu8UGfwgCLcBGAs/s1600/vtorichnyie-tsveta-.....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7" b="51717"/>
          <a:stretch/>
        </p:blipFill>
        <p:spPr bwMode="auto">
          <a:xfrm>
            <a:off x="3063450" y="2112904"/>
            <a:ext cx="6065100" cy="377536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050387" y="787341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Смешивание красного и жёлтого цвета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4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atherineasquithgallery.com/uploads/posts/2021-03/1614692238_17-p-fon-s-ramkoi-dlya-slaida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xn----8sbooyleacke.xn--p1ai/wp-content/uploads/smeshivanie-cvetov-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58" t="7567" r="33441" b="8923"/>
          <a:stretch/>
        </p:blipFill>
        <p:spPr bwMode="auto">
          <a:xfrm rot="5400000">
            <a:off x="4062413" y="931024"/>
            <a:ext cx="4067174" cy="616900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838200" y="117304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Смешивание синего и жёлтого цвета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65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3/1614692238_17-p-fon-s-ramkoi-dlya-slaida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28783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тема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media.istockphoto.com/vectors/art-palette-with-paints-and-brushes-vector-illustration-vector-id521998948?k=20&amp;m=521998948&amp;s=612x612&amp;w=0&amp;h=VUHTT-hfdmhkInKR-KXpU3OJRpeGD57fWhC27Cic2vE=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57774">
            <a:off x="3876861" y="541449"/>
            <a:ext cx="5397641" cy="577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51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3/1614692238_17-p-fon-s-ramkoi-dlya-slaida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6588370" y="1711570"/>
            <a:ext cx="4132970" cy="4290646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781908" y="1711569"/>
            <a:ext cx="4363250" cy="429064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38200" y="967126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13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atherineasquithgallery.com/uploads/posts/2021-03/1614692238_17-p-fon-s-ramkoi-dlya-slaida-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4.bp.blogspot.com/-piSuCB2sQyc/W2a7J10q_fI/AAAAAAAAi-4/nzLPW0eiSUoJEIrzqQOp9ZPpFDu8UGfwgCLcBGAs/s1600/vtorichnyie-tsveta-.....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33" b="49928"/>
          <a:stretch/>
        </p:blipFill>
        <p:spPr bwMode="auto">
          <a:xfrm>
            <a:off x="2268391" y="1312985"/>
            <a:ext cx="7655217" cy="496166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58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70</Words>
  <Application>Microsoft Office PowerPoint</Application>
  <PresentationFormat>Широкоэкранный</PresentationFormat>
  <Paragraphs>18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Повторение пройденного материала</vt:lpstr>
      <vt:lpstr>Презентация PowerPoint</vt:lpstr>
      <vt:lpstr>Презентация PowerPoint</vt:lpstr>
      <vt:lpstr>Презентация PowerPoint</vt:lpstr>
      <vt:lpstr>Новая тема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27</cp:revision>
  <dcterms:created xsi:type="dcterms:W3CDTF">2022-02-01T05:22:19Z</dcterms:created>
  <dcterms:modified xsi:type="dcterms:W3CDTF">2022-02-15T07:40:38Z</dcterms:modified>
</cp:coreProperties>
</file>