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5" r:id="rId5"/>
    <p:sldId id="259" r:id="rId6"/>
    <p:sldId id="260" r:id="rId7"/>
    <p:sldId id="267" r:id="rId8"/>
    <p:sldId id="270" r:id="rId9"/>
    <p:sldId id="269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75316C-996A-4018-A3BA-5B4DC9A5A97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6842E9-EC83-46F8-8261-086478FE5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523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842E9-EC83-46F8-8261-086478FE57C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919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jveter.ru/wp-content/uploads/2020/03/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00" y="74595"/>
            <a:ext cx="9084500" cy="6594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0454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fs01.infourok.ru/images/doc/86/103220/img4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49"/>
          <a:stretch/>
        </p:blipFill>
        <p:spPr bwMode="auto">
          <a:xfrm>
            <a:off x="275997" y="332656"/>
            <a:ext cx="8572672" cy="6165607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04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bigslide.ru/images/44/43349/96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462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3256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bigslide.ru/images/44/43349/960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3921"/>
            <a:ext cx="8856984" cy="6588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9944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d08112.edu35.ru/attachments/article/378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6810"/>
            <a:ext cx="8640960" cy="6330542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1910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cf2.ppt-online.org/files2/slide/h/HVbdCBiZz532mI6rEalQeqw09tfRL4GTUkNKuJ/slide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39"/>
            <a:ext cx="8868250" cy="6480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346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3.infourok.ru/uploads/ex/100d/0000fa6c-160fa1a6/1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8" y="116632"/>
            <a:ext cx="888176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420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://dou18.yuzhno-sakh.ru/wp-content/uploads/2020/04/ostorozhno.-taene-lda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://dou18.yuzhno-sakh.ru/wp-content/uploads/2020/04/ostorozhno.-taene-lda-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://dou18.yuzhno-sakh.ru/wp-content/uploads/2020/04/ostorozhno.-taene-lda-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://dou18.yuzhno-sakh.ru/wp-content/uploads/2020/04/ostorozhno.-taene-lda-1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://edds.kgo66.ru/images/materials/system/2708/%D1%81%D0%BE%D1%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4" y="320989"/>
            <a:ext cx="8512497" cy="6276363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8682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school12art.ucoz.ru/BDD/roditeljambdd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381"/>
          <a:stretch/>
        </p:blipFill>
        <p:spPr bwMode="auto">
          <a:xfrm>
            <a:off x="251520" y="260648"/>
            <a:ext cx="8568952" cy="6408712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2" descr="http://school12art.ucoz.ru/BDD/roditeljambdd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92" t="82137" r="48092" b="-916"/>
          <a:stretch/>
        </p:blipFill>
        <p:spPr bwMode="auto">
          <a:xfrm>
            <a:off x="254291" y="404664"/>
            <a:ext cx="1419225" cy="1560830"/>
          </a:xfrm>
          <a:prstGeom prst="rect">
            <a:avLst/>
          </a:prstGeom>
          <a:ln>
            <a:noFill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03522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school12art.ucoz.ru/BDD/roditeljambdd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80" t="47213" r="1380"/>
          <a:stretch/>
        </p:blipFill>
        <p:spPr bwMode="auto">
          <a:xfrm>
            <a:off x="323528" y="260648"/>
            <a:ext cx="8568952" cy="6336704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6240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</Words>
  <Application>Microsoft Office PowerPoint</Application>
  <PresentationFormat>Экран (4:3)</PresentationFormat>
  <Paragraphs>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Александр</cp:lastModifiedBy>
  <cp:revision>13</cp:revision>
  <dcterms:created xsi:type="dcterms:W3CDTF">2021-03-09T16:41:26Z</dcterms:created>
  <dcterms:modified xsi:type="dcterms:W3CDTF">2022-02-17T17:00:53Z</dcterms:modified>
</cp:coreProperties>
</file>