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1" autoAdjust="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4ADB-ACF4-45B5-BF70-452E40273B82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C6CB-0007-4BB9-BCBA-2584FBE7474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Nature background with map earth and grass vecto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8" name="Picture 2" descr="107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708920"/>
            <a:ext cx="3940813" cy="3791062"/>
          </a:xfrm>
          <a:prstGeom prst="rect">
            <a:avLst/>
          </a:prstGeom>
          <a:noFill/>
        </p:spPr>
      </p:pic>
      <p:grpSp>
        <p:nvGrpSpPr>
          <p:cNvPr id="22" name="Группа 21"/>
          <p:cNvGrpSpPr/>
          <p:nvPr userDrawn="1"/>
        </p:nvGrpSpPr>
        <p:grpSpPr>
          <a:xfrm>
            <a:off x="0" y="3284984"/>
            <a:ext cx="5826648" cy="2016465"/>
            <a:chOff x="0" y="3284984"/>
            <a:chExt cx="5826648" cy="2016465"/>
          </a:xfrm>
        </p:grpSpPr>
        <p:pic>
          <p:nvPicPr>
            <p:cNvPr id="9" name="Рисунок 8" descr="http://i039.radikal.ru/0805/93/f7dd229a95fb.png"/>
            <p:cNvPicPr/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flipH="1">
              <a:off x="3707904" y="3717032"/>
              <a:ext cx="1368152" cy="1243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9" descr="http://i039.radikal.ru/0805/93/f7dd229a95fb.png"/>
            <p:cNvPicPr/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19661227" flipH="1">
              <a:off x="2599109" y="3536554"/>
              <a:ext cx="1249168" cy="1062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 descr="http://i039.radikal.ru/0805/93/f7dd229a95fb.png"/>
            <p:cNvPicPr/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539552" y="3284984"/>
              <a:ext cx="2376264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1" descr="http://i039.radikal.ru/0805/93/f7dd229a95fb.png"/>
            <p:cNvPicPr/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 rot="1157158" flipH="1">
              <a:off x="4818536" y="4509361"/>
              <a:ext cx="1008112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Рисунок 12" descr="http://i039.radikal.ru/0805/93/f7dd229a95fb.png"/>
            <p:cNvPicPr/>
            <p:nvPr userDrawn="1"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 flipH="1">
              <a:off x="3419872" y="4293096"/>
              <a:ext cx="576064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Рисунок 15" descr="http://i039.radikal.ru/0805/93/f7dd229a95fb.png"/>
            <p:cNvPicPr/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0" y="3789040"/>
              <a:ext cx="1008112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Picture 2" descr="http://img-fotki.yandex.ru/get/4123/16969765.115/0_70af4_e8b6a294_M.png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12160" y="3861048"/>
            <a:ext cx="2857500" cy="276225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4ADB-ACF4-45B5-BF70-452E40273B82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C6CB-0007-4BB9-BCBA-2584FBE7474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Nature background with map earth and grass vecto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grpSp>
        <p:nvGrpSpPr>
          <p:cNvPr id="9" name="Группа 8"/>
          <p:cNvGrpSpPr/>
          <p:nvPr userDrawn="1"/>
        </p:nvGrpSpPr>
        <p:grpSpPr>
          <a:xfrm>
            <a:off x="0" y="3284984"/>
            <a:ext cx="5826648" cy="2016465"/>
            <a:chOff x="0" y="3284984"/>
            <a:chExt cx="5826648" cy="2016465"/>
          </a:xfrm>
        </p:grpSpPr>
        <p:pic>
          <p:nvPicPr>
            <p:cNvPr id="10" name="Рисунок 9" descr="http://i039.radikal.ru/0805/93/f7dd229a95fb.png"/>
            <p:cNvPicPr/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flipH="1">
              <a:off x="3707904" y="3717032"/>
              <a:ext cx="1368152" cy="1243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 descr="http://i039.radikal.ru/0805/93/f7dd229a95fb.png"/>
            <p:cNvPicPr/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19661227" flipH="1">
              <a:off x="2599109" y="3536554"/>
              <a:ext cx="1249168" cy="1062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1" descr="http://i039.radikal.ru/0805/93/f7dd229a95fb.png"/>
            <p:cNvPicPr/>
            <p:nvPr userDrawn="1"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39552" y="3284984"/>
              <a:ext cx="2376264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Рисунок 12" descr="http://i039.radikal.ru/0805/93/f7dd229a95fb.png"/>
            <p:cNvPicPr/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 rot="1157158" flipH="1">
              <a:off x="4818536" y="4509361"/>
              <a:ext cx="1008112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Рисунок 13" descr="http://i039.radikal.ru/0805/93/f7dd229a95fb.png"/>
            <p:cNvPicPr/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 flipH="1">
              <a:off x="3419872" y="4293096"/>
              <a:ext cx="576064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Рисунок 14" descr="http://i039.radikal.ru/0805/93/f7dd229a95fb.png"/>
            <p:cNvPicPr/>
            <p:nvPr userDrawn="1"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0" y="3789040"/>
              <a:ext cx="1008112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alpha val="7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1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725144"/>
            <a:ext cx="2016224" cy="19396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4ADB-ACF4-45B5-BF70-452E40273B82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C6CB-0007-4BB9-BCBA-2584FBE74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4ADB-ACF4-45B5-BF70-452E40273B82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1C6CB-0007-4BB9-BCBA-2584FBE74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28671"/>
            <a:ext cx="8320438" cy="2714644"/>
          </a:xfrm>
        </p:spPr>
        <p:txBody>
          <a:bodyPr>
            <a:normAutofit fontScale="90000"/>
          </a:bodyPr>
          <a:lstStyle/>
          <a:p>
            <a:r>
              <a:rPr lang="ru-RU" sz="4900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Календари погоды и природы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(по рекомендации С.Н.Николаевой)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6143644"/>
            <a:ext cx="5286412" cy="500066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Подготовила: </a:t>
            </a:r>
          </a:p>
          <a:p>
            <a:pPr algn="l">
              <a:buNone/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Самойлова Галина Геннадиевна,  воспитатель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1115616" y="188640"/>
            <a:ext cx="7286676" cy="507831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3200" u="sng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Типы календарей</a:t>
            </a:r>
          </a:p>
          <a:p>
            <a:pPr lvl="0" algn="ctr">
              <a:spcBef>
                <a:spcPct val="20000"/>
              </a:spcBef>
              <a:buFont typeface="Wingdings" pitchFamily="2" charset="2"/>
              <a:buChar char="v"/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lvl="0" algn="ctr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Календарь наблюдений за ростом и развитием растений</a:t>
            </a:r>
          </a:p>
          <a:p>
            <a:pPr lvl="0" algn="ctr">
              <a:spcBef>
                <a:spcPct val="20000"/>
              </a:spcBef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Календарь наблюдений за птицами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lvl="8" algn="ctr">
              <a:spcBef>
                <a:spcPct val="20000"/>
              </a:spcBef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Календарь наблюдений за сезонными изменениями в природе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82"/>
            <a:ext cx="2857653" cy="190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user\Desktop\detsad-288103-1419009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85728"/>
            <a:ext cx="2714644" cy="2265944"/>
          </a:xfrm>
          <a:prstGeom prst="rect">
            <a:avLst/>
          </a:prstGeom>
          <a:noFill/>
        </p:spPr>
      </p:pic>
      <p:sp>
        <p:nvSpPr>
          <p:cNvPr id="1028" name="AutoShape 4" descr="https://im1-tub-ru.yandex.net/i?id=55109197d1f6a554c4ea60314bc417f6&amp;n=33&amp;h=215&amp;w=3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sarapulmama.ru/wp-content/uploads/2013/02/Ptitsyi-Vorob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54045">
            <a:off x="4467379" y="1600401"/>
            <a:ext cx="1044957" cy="1123329"/>
          </a:xfrm>
          <a:prstGeom prst="rect">
            <a:avLst/>
          </a:prstGeom>
          <a:noFill/>
        </p:spPr>
      </p:pic>
      <p:pic>
        <p:nvPicPr>
          <p:cNvPr id="1036" name="Picture 12" descr="http://logopedsovet.ucoz.com/zimujushhie_pticy_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7652">
            <a:off x="3800730" y="416296"/>
            <a:ext cx="1621773" cy="1143088"/>
          </a:xfrm>
          <a:prstGeom prst="rect">
            <a:avLst/>
          </a:prstGeom>
          <a:noFill/>
        </p:spPr>
      </p:pic>
      <p:pic>
        <p:nvPicPr>
          <p:cNvPr id="9" name="Picture 3" descr="D:\Users\User\Desktop\ГРУППА №4\бажина природа\ADHBebPgXC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571744"/>
            <a:ext cx="1763968" cy="2499550"/>
          </a:xfrm>
          <a:prstGeom prst="rect">
            <a:avLst/>
          </a:prstGeom>
          <a:noFill/>
        </p:spPr>
      </p:pic>
      <p:pic>
        <p:nvPicPr>
          <p:cNvPr id="10" name="Picture 4" descr="D:\Users\User\Desktop\st_kalprir3-800x8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9159" y="2612832"/>
            <a:ext cx="1643073" cy="2458462"/>
          </a:xfrm>
          <a:prstGeom prst="rect">
            <a:avLst/>
          </a:prstGeom>
          <a:noFill/>
        </p:spPr>
      </p:pic>
      <p:pic>
        <p:nvPicPr>
          <p:cNvPr id="11" name="Picture 5" descr="D:\Users\User\Desktop\КАЛЕНДАРЬ ПРИРОДЫ ПО НИКОЛАЕВОЙ\kalendar-prirody-dlya-samyh-malenkih-768x76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071810"/>
            <a:ext cx="1869535" cy="1857364"/>
          </a:xfrm>
          <a:prstGeom prst="rect">
            <a:avLst/>
          </a:prstGeom>
          <a:noFill/>
        </p:spPr>
      </p:pic>
      <p:pic>
        <p:nvPicPr>
          <p:cNvPr id="12" name="Picture 6" descr="D:\Users\User\Desktop\КАЛЕНДАРЬ ПРИРОДЫ ПО НИКОЛАЕВОЙ\pogod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3071810"/>
            <a:ext cx="1943076" cy="1943076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00562" y="5191113"/>
            <a:ext cx="3714776" cy="144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Users\User\Desktop\id3PZJGP3pk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0"/>
            <a:ext cx="2750363" cy="366715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786190"/>
          <a:ext cx="4000532" cy="2786058"/>
        </p:xfrm>
        <a:graphic>
          <a:graphicData uri="http://schemas.openxmlformats.org/drawingml/2006/table">
            <a:tbl>
              <a:tblPr/>
              <a:tblGrid>
                <a:gridCol w="608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70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7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2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71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9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876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14" marR="40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F9126B-1E7C-4BA5-B28C-8E90F4662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204" y="3667150"/>
            <a:ext cx="4299182" cy="30380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Users\User\Desktop\zf7MtQ50v-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692696"/>
            <a:ext cx="6869448" cy="5152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556792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714356"/>
            <a:ext cx="778674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ВЫВОД:</a:t>
            </a: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использование данного типа моделирования оказывает интенсивное воздействие на развитие наглядно-образного мышления</a:t>
            </a: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обогащает конкретные представления детей о процессе изменения объектов природы в единстве с временным параметром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модель служит средством развития единых пространственно-временных представлений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81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Georgia</vt:lpstr>
      <vt:lpstr>Wingdings</vt:lpstr>
      <vt:lpstr>Тема Office</vt:lpstr>
      <vt:lpstr>Календари погоды и природы  (по рекомендации С.Н.Николаевой)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Галина Самойлова</cp:lastModifiedBy>
  <cp:revision>66</cp:revision>
  <dcterms:created xsi:type="dcterms:W3CDTF">2014-08-12T12:51:50Z</dcterms:created>
  <dcterms:modified xsi:type="dcterms:W3CDTF">2022-02-16T15:54:12Z</dcterms:modified>
</cp:coreProperties>
</file>