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3" r:id="rId9"/>
    <p:sldId id="264" r:id="rId10"/>
    <p:sldId id="265" r:id="rId11"/>
    <p:sldId id="267" r:id="rId12"/>
    <p:sldId id="272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26D91-E299-4E32-A02A-64C9A2E9F6B1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E9FC6-F4E9-43EC-915C-6D4484CF33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61450">
            <a:off x="2323978" y="954539"/>
            <a:ext cx="5029208" cy="2041529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Книжные сокровища</a:t>
            </a:r>
            <a:endParaRPr lang="ru-RU" sz="80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Были люди, которые думали о том, как сделать книги более дешёвыми, более доступными, как ускорить процесс создания книги. В XV веке немец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Иоганн Гуттенберг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придумал металлические литеры (буквы). Из них мастер набирал строки, покрывал их краской и с помощью пресса получал оттиск на бумаге.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9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500306"/>
            <a:ext cx="2905122" cy="3790176"/>
          </a:xfrm>
        </p:spPr>
      </p:pic>
      <p:pic>
        <p:nvPicPr>
          <p:cNvPr id="6" name="Содержимое 5" descr="img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7687" y="2567780"/>
            <a:ext cx="3895726" cy="3718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Одним из первых в России книгу на русском языке выпустил Иван Фёдоров. Долгое время он жил в Москве, где стал служителем церкви и книжником. Трудно было отыскать книгу, которую бы он не знал. Был Иван хорошим писцом. Мог любую букву нарисовать. Умел и искусно резать по дереву. Часто бывая на Пушечном дворе, научился он литейному делу.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1563 г. Царь Иван Грозный учреждает в Москве первую государственную типографию, где первые русские печатные книги творили Иван Федоров и его сподвижник Петр Тимофеевич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Мстиславец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2857496"/>
            <a:ext cx="3057525" cy="3514725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2614634" cy="342902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Москве, у стены Китай-города, где был первый Печатный двор, стоит памятник Ивану Федорову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Picture 9" descr="к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785794"/>
            <a:ext cx="4071966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Первая русская печатная книга</a:t>
            </a:r>
            <a:b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</a:rPr>
              <a:t>1 марта 1564 года </a:t>
            </a:r>
            <a:r>
              <a:rPr lang="ru-RU" b="1" dirty="0" smtClean="0">
                <a:solidFill>
                  <a:srgbClr val="0070C0"/>
                </a:solidFill>
                <a:latin typeface="Gabriola" pitchFamily="82" charset="0"/>
              </a:rPr>
              <a:t>появилась первая русская </a:t>
            </a:r>
            <a:r>
              <a:rPr lang="ru-RU" b="1" dirty="0" smtClean="0">
                <a:solidFill>
                  <a:srgbClr val="008000"/>
                </a:solidFill>
                <a:latin typeface="Gabriola" pitchFamily="82" charset="0"/>
              </a:rPr>
              <a:t>печатная книга «Апостол»</a:t>
            </a:r>
            <a:r>
              <a:rPr lang="ru-RU" dirty="0" smtClean="0">
                <a:latin typeface="Gabriola" pitchFamily="82" charset="0"/>
              </a:rPr>
              <a:t/>
            </a:r>
            <a:br>
              <a:rPr lang="ru-RU" dirty="0" smtClean="0">
                <a:latin typeface="Gabriola" pitchFamily="82" charset="0"/>
              </a:rPr>
            </a:br>
            <a:endParaRPr lang="ru-RU" dirty="0"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786058"/>
            <a:ext cx="442915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7266172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aya-bolshaya-biblioteka-v-ross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786058"/>
            <a:ext cx="7572428" cy="3771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222566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Самая большая библиотека в России —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Российская государственная библиотека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(в прошлом Государственная библиотека СССР имени Ленина В.И., была переименована в январе 1992 года)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стенах самой крупной библиотеки России находятся более 43 млн. единиц хранения — рукописи, собрания карт, звукозаписи, ноты, диссертации, редкие книги, газет, журналы и другие виды изданий, собрания отечественных и зарубежных документов на 367 языках мира.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et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9687" y="938212"/>
            <a:ext cx="6524625" cy="498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857760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История книжного искусства началась в Древнем Египте, где на папирусных свитках и писали, и рисовали. Папирус - это похожее на камыш  болотное растение.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428604"/>
            <a:ext cx="7772400" cy="1000132"/>
          </a:xfrm>
        </p:spPr>
        <p:txBody>
          <a:bodyPr>
            <a:noAutofit/>
          </a:bodyPr>
          <a:lstStyle/>
          <a:p>
            <a:pPr algn="ctr"/>
            <a:r>
              <a:rPr lang="ru-RU" sz="6000" b="1" spc="100" dirty="0" smtClean="0">
                <a:ln w="180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itchFamily="66" charset="0"/>
              </a:rPr>
              <a:t>Какими были книги</a:t>
            </a:r>
            <a:endParaRPr lang="ru-RU" sz="6000" b="1" spc="100" dirty="0">
              <a:ln w="180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рисунок на папирус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428736"/>
            <a:ext cx="8215370" cy="3429024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8324348_3453311_0016016KulturaMezhdurechja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312" b="15312"/>
          <a:stretch>
            <a:fillRect/>
          </a:stretch>
        </p:blipFill>
        <p:spPr>
          <a:xfrm>
            <a:off x="928662" y="642918"/>
            <a:ext cx="7072362" cy="4727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Междуречье книги заменяли глиняные таблички.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ниги из дощечек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18" y="714356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4929198"/>
            <a:ext cx="8215370" cy="121444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Древнем Риме «книги» уже листали: несколько  деревянных дощечек соединяли ремешком, покрывали воском и палочкой процарапывали буквы.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78581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Потом появился пергамент – листы из обработанной кожи.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ергамен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7786742" cy="3990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Древней Руси писали на березовой коре – БЕРЕСТЕ. Знаки на кору наносили костяным стерженьком с ушком вверху, сквозь которую продергивалась тесемка. Стерженёк подвешивали к поясу.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6" descr="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7215238" cy="3714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0" y="5643578"/>
            <a:ext cx="329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Берестяная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грамота.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XIV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Gabriola" pitchFamily="82" charset="0"/>
                <a:cs typeface="Times New Roman" pitchFamily="18" charset="0"/>
              </a:rPr>
              <a:t>Известно, что раньше люди писали книги вручную.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Тяжёлым был труд переписчиков книг. </a:t>
            </a:r>
            <a:r>
              <a:rPr lang="ru-RU" sz="2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Писали гусиным пером, его конец особым образом срезался и затачивался специальным ножиком – перочинным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4138616" cy="3972732"/>
          </a:xfrm>
        </p:spPr>
      </p:pic>
      <p:pic>
        <p:nvPicPr>
          <p:cNvPr id="6" name="Содержимое 5" descr="img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1785926"/>
            <a:ext cx="3881266" cy="3991607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4500594" cy="401161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Gabriola" pitchFamily="82" charset="0"/>
              </a:rPr>
              <a:t>Первую букву каждого абзаца рисовали с помощью кисточки красной краской – вспомним выражение «писать с красной строки». </a:t>
            </a:r>
            <a:r>
              <a:rPr lang="ru-RU" sz="3200" dirty="0" smtClean="0">
                <a:solidFill>
                  <a:srgbClr val="002060"/>
                </a:solidFill>
                <a:latin typeface="Gabriola" pitchFamily="82" charset="0"/>
              </a:rPr>
              <a:t>Потом листы сшивали и одевали в деревянные пере- </a:t>
            </a:r>
            <a:r>
              <a:rPr lang="ru-RU" sz="3200" dirty="0" err="1" smtClean="0">
                <a:solidFill>
                  <a:srgbClr val="002060"/>
                </a:solidFill>
                <a:latin typeface="Gabriola" pitchFamily="82" charset="0"/>
              </a:rPr>
              <a:t>плёты</a:t>
            </a:r>
            <a:r>
              <a:rPr lang="ru-RU" sz="3200" dirty="0" smtClean="0">
                <a:solidFill>
                  <a:srgbClr val="002060"/>
                </a:solidFill>
                <a:latin typeface="Gabriola" pitchFamily="82" charset="0"/>
              </a:rPr>
              <a:t>, обтянутые кожей, украшенные драгоценными камнями. Можно представит, как мало было книг и как дорого они стоили. </a:t>
            </a:r>
            <a:endParaRPr lang="ru-RU" sz="3200" dirty="0">
              <a:solidFill>
                <a:srgbClr val="002060"/>
              </a:solidFill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5" name="Содержимое 4" descr="img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357166"/>
            <a:ext cx="3071834" cy="3119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572264" y="3571876"/>
            <a:ext cx="2162175" cy="255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80C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360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Книжные сокровища</vt:lpstr>
      <vt:lpstr>Слайд 2</vt:lpstr>
      <vt:lpstr>История книжного искусства началась в Древнем Египте, где на папирусных свитках и писали, и рисовали. Папирус - это похожее на камыш  болотное растение.</vt:lpstr>
      <vt:lpstr>Слайд 4</vt:lpstr>
      <vt:lpstr>Слайд 5</vt:lpstr>
      <vt:lpstr>Потом появился пергамент – листы из обработанной кожи. </vt:lpstr>
      <vt:lpstr>В Древней Руси писали на березовой коре – БЕРЕСТЕ. Знаки на кору наносили костяным стерженьком с ушком вверху, сквозь которую продергивалась тесемка. Стерженёк подвешивали к поясу.  </vt:lpstr>
      <vt:lpstr>Известно, что раньше люди писали книги вручную. Тяжёлым был труд переписчиков книг. Писали гусиным пером, его конец особым образом срезался и затачивался специальным ножиком – перочинным.  </vt:lpstr>
      <vt:lpstr>Первую букву каждого абзаца рисовали с помощью кисточки красной краской – вспомним выражение «писать с красной строки». Потом листы сшивали и одевали в деревянные пере- плёты, обтянутые кожей, украшенные драгоценными камнями. Можно представит, как мало было книг и как дорого они стоили. </vt:lpstr>
      <vt:lpstr>Были люди, которые думали о том, как сделать книги более дешёвыми, более доступными, как ускорить процесс создания книги. В XV веке немец Иоганн Гуттенберг придумал металлические литеры (буквы). Из них мастер набирал строки, покрывал их краской и с помощью пресса получал оттиск на бумаге. </vt:lpstr>
      <vt:lpstr>Одним из первых в России книгу на русском языке выпустил Иван Фёдоров. Долгое время он жил в Москве, где стал служителем церкви и книжником. Трудно было отыскать книгу, которую бы он не знал. Был Иван хорошим писцом. Мог любую букву нарисовать. Умел и искусно резать по дереву. Часто бывая на Пушечном дворе, научился он литейному делу. В  1563 г. Царь Иван Грозный учреждает в Москве первую государственную типографию, где первые русские печатные книги творили Иван Федоров и его сподвижник Петр Тимофеевич Мстиславец. </vt:lpstr>
      <vt:lpstr>В Москве, у стены Китай-города, где был первый Печатный двор, стоит памятник Ивану Федорову</vt:lpstr>
      <vt:lpstr>Первая русская печатная книга 1 марта 1564 года появилась первая русская печатная книга «Апостол» </vt:lpstr>
      <vt:lpstr>Слайд 14</vt:lpstr>
      <vt:lpstr>Самая большая библиотека в России — Российская государственная библиотека (в прошлом Государственная библиотека СССР имени Ленина В.И., была переименована в январе 1992 года)  В стенах самой крупной библиотеки России находятся более 43 млн. единиц хранения — рукописи, собрания карт, звукозаписи, ноты, диссертации, редкие книги, газет, журналы и другие виды изданий, собрания отечественных и зарубежных документов на 367 языках мира.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Книжные сокровища</dc:title>
  <dc:creator>R519</dc:creator>
  <cp:lastModifiedBy>R519</cp:lastModifiedBy>
  <cp:revision>10</cp:revision>
  <dcterms:created xsi:type="dcterms:W3CDTF">2014-11-17T13:30:44Z</dcterms:created>
  <dcterms:modified xsi:type="dcterms:W3CDTF">2014-11-17T15:08:43Z</dcterms:modified>
</cp:coreProperties>
</file>