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0" r:id="rId2"/>
    <p:sldId id="261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2" d="100"/>
          <a:sy n="102" d="100"/>
        </p:scale>
        <p:origin x="27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33265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 общеобразовательное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Мантуровская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390124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областной школы молодежный лидеров «Комсорг» в формировании и развитии молодежного лидерства в современном обществе (на примере выпускников Мантуровской  средней общеобразовательной школы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1911" y="4420850"/>
            <a:ext cx="69127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 обучающаяся  9 Б класса: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Андреева Дарья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Фомина О. С.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08312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Мантурово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6672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Легендарный отряд шефов – инструкторов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«Товарищ»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534" y="1465772"/>
            <a:ext cx="3660514" cy="26227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738" y="3435927"/>
            <a:ext cx="60007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0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667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Авторы современного «Комсорга»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412776"/>
            <a:ext cx="2304256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138" y="3212976"/>
            <a:ext cx="1929471" cy="19419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6415" y="3212976"/>
            <a:ext cx="1970073" cy="18722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342900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Светлана Петровна Маркова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544522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Наталья Викторовна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Нащекина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6415" y="5445224"/>
            <a:ext cx="1970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лексеевич Кириченко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4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4342" y="404664"/>
            <a:ext cx="6768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 основная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идея «Комсорга»  – обучение социальному проектированию и организация молодежных добровольческих проектов.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626" y="2420888"/>
            <a:ext cx="6228184" cy="415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6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594" y="775492"/>
            <a:ext cx="7811405" cy="517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4088" y="2118257"/>
            <a:ext cx="33843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подростка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«Комсорг»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школа самореализации, раскрытия своего потенциала.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молодые люди находят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единомышленников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учатся быть добрыми, но твердыми,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делать выбор.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ведь это так важно уметь во взрослой жизни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950682"/>
            <a:ext cx="3610892" cy="3610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785463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Колышев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Игорь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лексеевич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0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2116769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«Комсорг» - прекрасное место для роста, творчества, развития организаторских навыков и умений, навыков коммуникации - всех тех навыков, без которых невозможно представить жизнь и работу в современном мире.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785463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Фомина Оксана Сергеевна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1916832"/>
            <a:ext cx="3170052" cy="325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2116769"/>
            <a:ext cx="3600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«Комсорг» - это воспитание, общение, интересные книги. В общем – социум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я решила стать шефом «Комсорга»? Да просто почувствовала, что могу поделиться своими навыками с друзьями комсоргами и научиться чему-нибудь интересному у товарищей шефов.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785463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Апалькова Ангелина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844824"/>
            <a:ext cx="3505200" cy="37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0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1916832"/>
            <a:ext cx="36004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Лидерами не рождаются, лидерами становятся. Я считаю, что при должном упорстве и желании любой человек может развить в себе лидерские качества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«Комсорг» - это добрые друзья, это большая семья.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«Комсорг» поехать стоит хотя бы за тем, чтоб выбрать потом в жизни правильную дорогу и встретить людей, с которыми по ней легче идти.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785463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Паньшина Ирина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060746"/>
            <a:ext cx="3317740" cy="273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340768"/>
            <a:ext cx="734481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«Комсорг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играет огромную роль в формировании и развитии молодежного лидерства в современном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обществе.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«Комсорг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дает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каждому подростку проявить себя, открыть в себе что-то новое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приобретенные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Комсорге» помогают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добиться определенных целей, найти свое место в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считаю, что можно смело рекомендовать посещение этого профильного центра всем ребятам от 14 до 17 лет.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7667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09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70892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5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692696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276872"/>
            <a:ext cx="64807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 участие в профильных сменах  Областной школы молодежный лидеров «Комсорг» действительно способствует развитию лидерских качеств у старших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87824" y="548680"/>
            <a:ext cx="3661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проекта: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5656" y="1700808"/>
            <a:ext cx="71287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историю создания лидерской школы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Встретиться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бывшими «комсорговцами» и взять у них интервью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Проанализировать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собранную информацию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основе полученных данных, дать рекомендации сегодняшним старшеклассникам, о возможности развития лидерских качеств в Областной школе молодежный лидеров «Комсорг».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11613" y="548680"/>
            <a:ext cx="22137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Предмет: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1556792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Выпускники Мантуровской средней общеобразовательной школы разных лет, прошедшие обучение в областной школе молодежных лидеров «Комсорг»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1613" y="4017258"/>
            <a:ext cx="1904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Объект: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4923165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Областная школа молодежных лидеров «Комсорг»</a:t>
            </a:r>
          </a:p>
        </p:txBody>
      </p:sp>
    </p:spTree>
    <p:extLst>
      <p:ext uri="{BB962C8B-B14F-4D97-AF65-F5344CB8AC3E}">
        <p14:creationId xmlns:p14="http://schemas.microsoft.com/office/powerpoint/2010/main" val="14243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53159" y="548680"/>
            <a:ext cx="53898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1556792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Областная школа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молодежных лидеров «Комсорг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дает возможность для развития лидерских качеств у старшеклассников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66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6926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412776"/>
            <a:ext cx="4968552" cy="31996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430577"/>
            <a:ext cx="4680520" cy="308372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19672" y="548680"/>
            <a:ext cx="63033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«Комсорг». Рождение легенды.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6926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46092" y="548680"/>
            <a:ext cx="44902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«Отцы – основатели».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253" y="1484784"/>
            <a:ext cx="2797731" cy="3809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4128" y="1484784"/>
            <a:ext cx="2509479" cy="3672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0252" y="5730730"/>
            <a:ext cx="2797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Ильич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Уманскии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̆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80012" y="5730730"/>
            <a:ext cx="4068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Анатолий Николаевич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Лутошкин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̆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4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6926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46092" y="548680"/>
            <a:ext cx="44902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«Отцы – основатели».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30252" y="5730730"/>
            <a:ext cx="2797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Евгений Алексеевич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Шанин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0012" y="5730730"/>
            <a:ext cx="4068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Алексей Сергеевич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Чернышов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0252" y="1885950"/>
            <a:ext cx="3039174" cy="3086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52120" y="1540764"/>
            <a:ext cx="2743200" cy="377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92696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Организационная структура "Комсорга"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соответствует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его главному назначению быть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учебно-инструктивным лагерем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400122"/>
            <a:ext cx="5544615" cy="383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530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Asus</cp:lastModifiedBy>
  <cp:revision>100</cp:revision>
  <dcterms:created xsi:type="dcterms:W3CDTF">2014-07-06T18:18:01Z</dcterms:created>
  <dcterms:modified xsi:type="dcterms:W3CDTF">2022-02-17T08:17:37Z</dcterms:modified>
</cp:coreProperties>
</file>