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132856"/>
            <a:ext cx="7406640" cy="1472184"/>
          </a:xfrm>
        </p:spPr>
        <p:txBody>
          <a:bodyPr>
            <a:noAutofit/>
          </a:bodyPr>
          <a:lstStyle/>
          <a:p>
            <a:r>
              <a:rPr lang="ru-RU" sz="4800" dirty="0" smtClean="0"/>
              <a:t>Контрольная работа по теме «Имя числительное».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498080" cy="3370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Спишите, записывая цифры словами.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170 сантиметров, 50 метров, 600 пуговиц, 387 рублей, 249 домов.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4589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Спишите. Обозначьте орфограмму «Ь в числительных».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Пят(?)</a:t>
            </a:r>
            <a:r>
              <a:rPr lang="ru-RU" dirty="0" err="1" smtClean="0">
                <a:solidFill>
                  <a:schemeClr val="tx1"/>
                </a:solidFill>
              </a:rPr>
              <a:t>надцать</a:t>
            </a:r>
            <a:r>
              <a:rPr lang="ru-RU" dirty="0" smtClean="0">
                <a:solidFill>
                  <a:schemeClr val="tx1"/>
                </a:solidFill>
              </a:rPr>
              <a:t>, шест(?)</a:t>
            </a:r>
            <a:r>
              <a:rPr lang="ru-RU" dirty="0" err="1" smtClean="0">
                <a:solidFill>
                  <a:schemeClr val="tx1"/>
                </a:solidFill>
              </a:rPr>
              <a:t>надцать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восем</a:t>
            </a:r>
            <a:r>
              <a:rPr lang="ru-RU" dirty="0" smtClean="0">
                <a:solidFill>
                  <a:schemeClr val="tx1"/>
                </a:solidFill>
              </a:rPr>
              <a:t>(?)</a:t>
            </a:r>
            <a:r>
              <a:rPr lang="ru-RU" dirty="0" err="1" smtClean="0">
                <a:solidFill>
                  <a:schemeClr val="tx1"/>
                </a:solidFill>
              </a:rPr>
              <a:t>десят</a:t>
            </a:r>
            <a:r>
              <a:rPr lang="ru-RU" dirty="0" smtClean="0">
                <a:solidFill>
                  <a:schemeClr val="tx1"/>
                </a:solidFill>
              </a:rPr>
              <a:t>, сем(?)</a:t>
            </a:r>
            <a:r>
              <a:rPr lang="ru-RU" dirty="0" err="1" smtClean="0">
                <a:solidFill>
                  <a:schemeClr val="tx1"/>
                </a:solidFill>
              </a:rPr>
              <a:t>надцать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девят</a:t>
            </a:r>
            <a:r>
              <a:rPr lang="ru-RU" dirty="0" smtClean="0">
                <a:solidFill>
                  <a:schemeClr val="tx1"/>
                </a:solidFill>
              </a:rPr>
              <a:t>(?)</a:t>
            </a:r>
            <a:r>
              <a:rPr lang="ru-RU" dirty="0" err="1" smtClean="0">
                <a:solidFill>
                  <a:schemeClr val="tx1"/>
                </a:solidFill>
              </a:rPr>
              <a:t>надцать</a:t>
            </a:r>
            <a:r>
              <a:rPr lang="ru-RU" dirty="0" smtClean="0">
                <a:solidFill>
                  <a:schemeClr val="tx1"/>
                </a:solidFill>
              </a:rPr>
              <a:t>, пят(?)сот.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80728"/>
            <a:ext cx="7498080" cy="4032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Спишите, заменяя цифры словами.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К 2/9 прибавить 4/6,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от 8/9 отнять 3/8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0/6 сложить с 9/2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Найдите ошибки в предложениях. Отредактируйте и запишите их.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На обеих деревьях лопнули почки. В нашем заповеднике обитают около двести лосей и примерно около девяносто кабанов. В ураган ветер достигал сорок метров в минуту.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31492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Выполнить синтаксический и морфологический разборы.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Мой друг учится в седьмом классе.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</TotalTime>
  <Words>45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Контрольная работа по теме «Имя числительное».</vt:lpstr>
      <vt:lpstr>Спишите, записывая цифры словами.  170 сантиметров, 50 метров, 600 пуговиц, 387 рублей, 249 домов. </vt:lpstr>
      <vt:lpstr>Спишите. Обозначьте орфограмму «Ь в числительных».  Пят(?)надцать, шест(?)надцать, восем(?)десят, сем(?)надцать, девят(?)надцать, пят(?)сот.     </vt:lpstr>
      <vt:lpstr>Спишите, заменяя цифры словами.  К 2/9 прибавить 4/6, от 8/9 отнять 3/8 0/6 сложить с 9/2   </vt:lpstr>
      <vt:lpstr>Найдите ошибки в предложениях. Отредактируйте и запишите их.  На обеих деревьях лопнули почки. В нашем заповеднике обитают около двести лосей и примерно около девяносто кабанов. В ураган ветер достигал сорок метров в минуту. </vt:lpstr>
      <vt:lpstr>Выполнить синтаксический и морфологический разборы.  Мой друг учится в седьмом классе.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 по теме «Имя числительное».</dc:title>
  <dc:creator>Гость</dc:creator>
  <cp:lastModifiedBy>Гость</cp:lastModifiedBy>
  <cp:revision>2</cp:revision>
  <dcterms:created xsi:type="dcterms:W3CDTF">2021-02-18T05:09:23Z</dcterms:created>
  <dcterms:modified xsi:type="dcterms:W3CDTF">2021-02-18T05:26:41Z</dcterms:modified>
</cp:coreProperties>
</file>