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Контрольная работа по теме «Местоимение»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-315416"/>
            <a:ext cx="7772400" cy="7344816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/>
              <a:t>Запиши предложения, найди местоимения, подчеркни их правильно, определи разряд местоимений.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Изведал враг в тот день немало, что значит русский бой удалый, наш рукопашный бой. Слыша суд такой, мой бедный Соловей вспорхнул и -полетел за тридевять земель. Мягко картавя, звучал ручеек, но все эти звуки не нарушали тишины.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620688"/>
            <a:ext cx="7772400" cy="50405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Исправь грамматические ошибки.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FF0000"/>
                </a:solidFill>
              </a:rPr>
              <a:t>Тоскую по Вам, </a:t>
            </a:r>
            <a:r>
              <a:rPr lang="ru-RU" dirty="0" err="1" smtClean="0">
                <a:solidFill>
                  <a:srgbClr val="FF0000"/>
                </a:solidFill>
              </a:rPr>
              <a:t>ихний</a:t>
            </a:r>
            <a:r>
              <a:rPr lang="ru-RU" dirty="0" smtClean="0">
                <a:solidFill>
                  <a:srgbClr val="FF0000"/>
                </a:solidFill>
              </a:rPr>
              <a:t> сын, </a:t>
            </a:r>
            <a:r>
              <a:rPr lang="ru-RU" dirty="0" smtClean="0">
                <a:solidFill>
                  <a:srgbClr val="FF0000"/>
                </a:solidFill>
              </a:rPr>
              <a:t>с</a:t>
            </a:r>
            <a:r>
              <a:rPr lang="ru-RU" dirty="0" smtClean="0">
                <a:solidFill>
                  <a:srgbClr val="FF0000"/>
                </a:solidFill>
              </a:rPr>
              <a:t> мной, в сколько метрах?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5170586"/>
          </a:xfrm>
        </p:spPr>
        <p:txBody>
          <a:bodyPr/>
          <a:lstStyle/>
          <a:p>
            <a:r>
              <a:rPr lang="ru-RU" dirty="0" smtClean="0"/>
              <a:t>Напиши в сочетаниях «не» или «ни».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(н..)(о) чем не спросил, (н..)чем не интересовался, (н..)кого пригласить, (н..)(у) кого не было. 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538661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Подбери к глаголам подходящие по смыслу отрицательные местоимения и запиши словосочетания.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Не спрашивал ……, не создавал ……, не сомневался ……, не обижал …….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61066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Выпиши местоимения из текста и произведи их морфологический разбор.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FF0000"/>
                </a:solidFill>
              </a:rPr>
              <a:t>Кто-то с крыш просыпал мелочь,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И она звенит о камни,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Разбивается на части.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6106690"/>
          </a:xfrm>
        </p:spPr>
        <p:txBody>
          <a:bodyPr>
            <a:normAutofit/>
          </a:bodyPr>
          <a:lstStyle/>
          <a:p>
            <a:r>
              <a:rPr lang="ru-RU" dirty="0" smtClean="0"/>
              <a:t>Определите синтаксическую роль местоимения в каждом предложении.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tx1"/>
                </a:solidFill>
              </a:rPr>
              <a:t>А) Нам было не до романтики. Б) Она поспешила домой. В) К вам придут сегодня гости? Г) Его письма долго хранились. 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</TotalTime>
  <Words>61</Words>
  <Application>Microsoft Office PowerPoint</Application>
  <PresentationFormat>Экран (4:3)</PresentationFormat>
  <Paragraphs>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Справедливость</vt:lpstr>
      <vt:lpstr>Контрольная работа по теме «Местоимение»</vt:lpstr>
      <vt:lpstr>Запиши предложения, найди местоимения, подчеркни их правильно, определи разряд местоимений.  Изведал враг в тот день немало, что значит русский бой удалый, наш рукопашный бой. Слыша суд такой, мой бедный Соловей вспорхнул и -полетел за тридевять земель. Мягко картавя, звучал ручеек, но все эти звуки не нарушали тишины.   </vt:lpstr>
      <vt:lpstr>             Исправь грамматические ошибки.     Тоскую по Вам, ихний сын, с мной, в сколько метрах?   </vt:lpstr>
      <vt:lpstr>Напиши в сочетаниях «не» или «ни».   (н..)(о) чем не спросил, (н..)чем не интересовался, (н..)кого пригласить, (н..)(у) кого не было. </vt:lpstr>
      <vt:lpstr>Подбери к глаголам подходящие по смыслу отрицательные местоимения и запиши словосочетания.  Не спрашивал ……, не создавал ……, не сомневался ……, не обижал …….   </vt:lpstr>
      <vt:lpstr>Выпиши местоимения из текста и произведи их морфологический разбор.  Кто-то с крыш просыпал мелочь, И она звенит о камни, Разбивается на части.   </vt:lpstr>
      <vt:lpstr>Определите синтаксическую роль местоимения в каждом предложении.   А) Нам было не до романтики. Б) Она поспешила домой. В) К вам придут сегодня гости? Г) Его письма долго хранились.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Контрольная работа по теме «Местоимение»</dc:title>
  <dc:creator>Гость</dc:creator>
  <cp:lastModifiedBy>Гость</cp:lastModifiedBy>
  <cp:revision>4</cp:revision>
  <dcterms:created xsi:type="dcterms:W3CDTF">2021-02-18T05:58:06Z</dcterms:created>
  <dcterms:modified xsi:type="dcterms:W3CDTF">2021-02-18T06:19:03Z</dcterms:modified>
</cp:coreProperties>
</file>