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emy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500197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Кружок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Краеведик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2928958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«Я и моя дружная семья»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5483245"/>
          </a:xfrm>
        </p:spPr>
        <p:txBody>
          <a:bodyPr>
            <a:normAutofit fontScale="85000" lnSpcReduction="10000"/>
          </a:bodyPr>
          <a:lstStyle/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Цель: формировать представление о семье. 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Формировать доброжелательные отношения родных людей, эмоциональное состояние всех членов семьи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Формировать понятие «мой дом», «моя семья». Воспитывать любовь и отношение к родным.</a:t>
            </a:r>
          </a:p>
          <a:p>
            <a:endParaRPr lang="ru-RU" dirty="0"/>
          </a:p>
        </p:txBody>
      </p:sp>
      <p:pic>
        <p:nvPicPr>
          <p:cNvPr id="12" name="Содержимое 11" descr="20220120_15482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4643438" y="3500438"/>
            <a:ext cx="4038600" cy="279427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5483245"/>
          </a:xfrm>
        </p:spPr>
        <p:txBody>
          <a:bodyPr/>
          <a:lstStyle/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Собрались все дети в круг,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— твой друг, и ты — мой друг.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Крепко за руки возьмемся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друг другу улыбнемся.</a:t>
            </a:r>
          </a:p>
          <a:p>
            <a:endParaRPr lang="ru-RU" dirty="0"/>
          </a:p>
        </p:txBody>
      </p:sp>
      <p:pic>
        <p:nvPicPr>
          <p:cNvPr id="5" name="Содержимое 4" descr="20220120_16022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4714876" y="3286124"/>
            <a:ext cx="4038600" cy="286717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8115328" cy="4000527"/>
          </a:xfrm>
        </p:spPr>
        <p:txBody>
          <a:bodyPr>
            <a:normAutofit fontScale="55000" lnSpcReduction="20000"/>
          </a:bodyPr>
          <a:lstStyle/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Продолжаем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закреплять знания детей о семье,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знакомим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с понятием 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семейные традиции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формируем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представления о ценности семьи для каждого её члена, умение проявлять заботу к самым близким и родным людям, расширять знания о традициях семьи.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Развиваем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коммуникативные навыки детей, творческие способности, активность к познанию традиций своей семьи, истории её создания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20220120_16021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1928794" y="3929066"/>
            <a:ext cx="4786346" cy="26514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Дидактическая игра «Найди и раскрась всех членов своей семьи»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220120_16022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571472" y="1571612"/>
            <a:ext cx="8115328" cy="485778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Рассматривание семейных фотоальбомов</a:t>
            </a:r>
            <a:endParaRPr lang="ru-RU" dirty="0"/>
          </a:p>
        </p:txBody>
      </p:sp>
      <p:pic>
        <p:nvPicPr>
          <p:cNvPr id="5" name="Содержимое 4" descr="20220120_15484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357158" y="1571612"/>
            <a:ext cx="4857784" cy="2643206"/>
          </a:xfrm>
        </p:spPr>
      </p:pic>
      <p:pic>
        <p:nvPicPr>
          <p:cNvPr id="6" name="Содержимое 5" descr="20220120_15481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0800000">
            <a:off x="3653620" y="3929066"/>
            <a:ext cx="5242731" cy="25799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5554683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Я люблю свою семью.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Маму, папу я люблю,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Люблю деда и бабусю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щенка, и кошку Мусю!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Всех, кого я так люблю-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Имеют право на семью.</a:t>
            </a:r>
          </a:p>
          <a:p>
            <a:endParaRPr lang="ru-RU" dirty="0"/>
          </a:p>
        </p:txBody>
      </p:sp>
      <p:pic>
        <p:nvPicPr>
          <p:cNvPr id="5" name="Содержимое 4" descr="20220120_16022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4714876" y="3643314"/>
            <a:ext cx="4038600" cy="265285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Кружок «Краеведик»</vt:lpstr>
      <vt:lpstr>Слайд 2</vt:lpstr>
      <vt:lpstr>Слайд 3</vt:lpstr>
      <vt:lpstr>Слайд 4</vt:lpstr>
      <vt:lpstr>Дидактическая игра «Найди и раскрась всех членов своей семьи»</vt:lpstr>
      <vt:lpstr>Рассматривание семейных фотоальбомов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«Краеведик»</dc:title>
  <dc:creator>ps2</dc:creator>
  <cp:lastModifiedBy>ps2</cp:lastModifiedBy>
  <cp:revision>1</cp:revision>
  <dcterms:created xsi:type="dcterms:W3CDTF">2022-02-17T13:55:59Z</dcterms:created>
  <dcterms:modified xsi:type="dcterms:W3CDTF">2022-02-17T14:54:53Z</dcterms:modified>
</cp:coreProperties>
</file>