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094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шаблоны для презентаций\цветы для мам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6857999" cy="9143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323528"/>
            <a:ext cx="6858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17365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500" y="2411760"/>
            <a:ext cx="3429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17365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17365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МАСТЕР - КЛАСС</a:t>
            </a:r>
            <a:endParaRPr lang="ru-RU" sz="4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17365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«ЦВЕТЫ  ДЛЯ  МАМЫ».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84984" y="7164288"/>
            <a:ext cx="3573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Выполнила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  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Манеткина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Ирина Витальевна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18769" y="8316416"/>
            <a:ext cx="26204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17365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Город  Дедовск.  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391447"/>
            <a:ext cx="6858000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РОССИЙСКАЯ ФЕДЕРАЦИЯ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ГОРОДСКОЙ ОКРУГ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ИСТРА МОСКОВСКОЙ ОБЛАСТИ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ОБЩЕОБРАЗОВАТЕЛЬНОЕ УЧРЕЖДЕНИЕ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«Средняя общеобразовательная школа № 4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имени Героя Советского Союза Л. М. </a:t>
            </a:r>
            <a:r>
              <a:rPr kumimoji="0" lang="ru-RU" sz="13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Доватора</a:t>
            </a: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(МОУ "СОШ имени Л. М. </a:t>
            </a:r>
            <a:r>
              <a:rPr kumimoji="0" lang="ru-RU" sz="13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Доватора</a:t>
            </a: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-109954"/>
            <a:ext cx="1935145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шаблоны для презентаций\фон для т.докто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399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64704" y="467544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МАСТЕР-КЛАСС «ЦВЕТЫ ДЛЯ МАМЫ»</a:t>
            </a:r>
          </a:p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(ОРИГАМИ)</a:t>
            </a:r>
          </a:p>
          <a:p>
            <a:pPr algn="ctr"/>
            <a:endParaRPr lang="ru-RU" sz="14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Дорогие женщины! Разрешите поздравить вас с еще одним женским праздником-Днем матери!</a:t>
            </a:r>
          </a:p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14500" y="1763689"/>
            <a:ext cx="34290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«МА – МА»</a:t>
            </a:r>
          </a:p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Есть в нашем мире слово вечное, </a:t>
            </a:r>
            <a:b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Короткое, но самое сердечное.</a:t>
            </a:r>
            <a:b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Оно прекрасное и доброе,</a:t>
            </a:r>
            <a:b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Оно простое и удобное,</a:t>
            </a:r>
            <a:b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Оно душевное, любимое, </a:t>
            </a:r>
            <a:b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 с чем на свете не сравнимое:</a:t>
            </a:r>
            <a:b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 - МА!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32656" y="3851920"/>
            <a:ext cx="61926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Каждой женщине будет приятно, если ей подарят в этот день букет цветов. Однако цветы не обязательно покупать. Их можно сделать своими  руками. Сейчас я вас научу делать цветы из бумаги техникой оригами.</a:t>
            </a:r>
          </a:p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работы нам понадобится:</a:t>
            </a:r>
          </a:p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-Белая и цветная бумага;</a:t>
            </a:r>
          </a:p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-Простой карандаш;</a:t>
            </a:r>
          </a:p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-Ножницы;</a:t>
            </a:r>
          </a:p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-Клей-карандаш;</a:t>
            </a:r>
          </a:p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-Пооперационные карты, которые находятся у вас на столах.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E:\DCIM\100CANON\IMG_71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6832" y="6228184"/>
            <a:ext cx="3005411" cy="22322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шаблоны для презентаций\фон для т.докто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395519"/>
          </a:xfrm>
          <a:prstGeom prst="rect">
            <a:avLst/>
          </a:prstGeom>
          <a:noFill/>
        </p:spPr>
      </p:pic>
      <p:pic>
        <p:nvPicPr>
          <p:cNvPr id="2050" name="Picture 2" descr="E:\DCIM\100CANON\IMG_7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696" y="1115616"/>
            <a:ext cx="2766982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E:\DCIM\100CANON\IMG_70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2976" y="3563888"/>
            <a:ext cx="2952328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E:\DCIM\100CANON\IMG_70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696" y="6156176"/>
            <a:ext cx="2808312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620688" y="179512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ПООПЕРАЦИОННЫЕ КАРТЫ.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01008" y="1907704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Пооперационная карта изготовления стебля цветка.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4664" y="4355976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Пооперационная карта изготовления бутона цветка.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01008" y="6948264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Пооперационная карта сборки цветка.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шаблоны для презентаций\фон для т.докто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6672" y="611560"/>
            <a:ext cx="597666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Сначала сделаем стебель цветка. Для этого возьмите зеленый квадрат размером 15х15 см. Перегните его пополам(1). Опустите верхние боковые стороны квадрата к линии перегиба(2). Поднимите нижние стороны к линии перегиба(3). Согните пополам, опуская верхний угол на нижний(4). Согните пополам(5). Потяните уголки друг от друга(6). Поверните детали вверх уголками(один угол - стебель, другой – лист)(7). Получился стебель с листом.</a:t>
            </a:r>
          </a:p>
        </p:txBody>
      </p:sp>
      <p:pic>
        <p:nvPicPr>
          <p:cNvPr id="1026" name="Picture 2" descr="C:\Users\1\Desktop\фото оригами зеркало\IMG_45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696" y="2771800"/>
            <a:ext cx="3024335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1\Desktop\фото оригами зеркало\IMG_45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0968" y="5724128"/>
            <a:ext cx="3068961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шаблоны для презентаций\фон для т.докто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395520"/>
          </a:xfrm>
          <a:prstGeom prst="rect">
            <a:avLst/>
          </a:prstGeom>
          <a:noFill/>
        </p:spPr>
      </p:pic>
      <p:pic>
        <p:nvPicPr>
          <p:cNvPr id="2050" name="Picture 2" descr="C:\Users\1\Desktop\фото оригами зеркало\IMG_45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696" y="827584"/>
            <a:ext cx="2232248" cy="29523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1\Desktop\фото оригами зеркало\IMG_45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5064" y="827584"/>
            <a:ext cx="2160241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C:\Users\1\Desktop\фото оригами зеркало\IMG_45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696" y="4716016"/>
            <a:ext cx="2232247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3" name="Picture 5" descr="C:\Users\1\Desktop\фото оригами зеркало\IMG_453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05064" y="4716016"/>
            <a:ext cx="2232248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шаблоны для презентаций\фон для т.докто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6672" y="611560"/>
            <a:ext cx="590465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Теперь возьмите два-три ярко-желтых круга диаметром 5-6 см и шесть желтых(белых) квадратов размером 5х5 см и сложите из них «конфетки». Соедините «конфетки», склеивая их парами: вершины углов совпадают(1). Соедините три полученные детали: одну деталь расположите горизонтально, другие приклейте наискосок(центры всех деталей совмещаются)(2). Переверните фигурку(3). Приклейте в центр цветка кружок, закрученный на карандаш: в центр круга поместите «донышко» карандаша, оберните крайние части круга вокруг карандаша, затем, не вынимая карандаш, нанесите клей на центр круга с наружной стороны, поместите смазанную клеем часть в центр цветка и сильно прижмите ее карандашом  к фигурке, удерживая неподвижно, пока не приклеится. Повторите действие со вторым кружком: деталь помещается внутрь детали из первого кружка(4). Цветок приклеиваем к стебельку. </a:t>
            </a:r>
          </a:p>
        </p:txBody>
      </p:sp>
      <p:pic>
        <p:nvPicPr>
          <p:cNvPr id="3074" name="Picture 2" descr="C:\Users\1\Desktop\фото оригами зеркало\IMG_45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672" y="4211960"/>
            <a:ext cx="3024336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Users\1\Desktop\фото оригами зеркало\IMG_45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9080" y="5364088"/>
            <a:ext cx="2208089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шаблоны для презентаций\фон для т.докто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pic>
        <p:nvPicPr>
          <p:cNvPr id="2050" name="Picture 2" descr="C:\Users\1\Desktop\фото оригами зеркало\IMG_45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8720" y="611560"/>
            <a:ext cx="2108697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1\Desktop\фото оригами зеркало\IMG_45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33056" y="611560"/>
            <a:ext cx="2088232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C:\Users\1\Desktop\фото оригами зеркало\IMG_45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6672" y="4139952"/>
            <a:ext cx="2180705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3" name="Picture 5" descr="C:\Users\1\Desktop\фото оригами зеркало\IMG_455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6992" y="4355976"/>
            <a:ext cx="3050035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476672" y="7740352"/>
            <a:ext cx="5904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ВОТ КАКИЕ ЗАМЕЧАТЕЛЬНЫЕ ЦВЕТЫ У ВАС ПОЛУЧИЛИСЬ!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ПОДАРОК ДЛЯ МАМЫ ГОТОВ!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405</Words>
  <Application>Microsoft Office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36</cp:revision>
  <dcterms:created xsi:type="dcterms:W3CDTF">2017-08-02T20:35:29Z</dcterms:created>
  <dcterms:modified xsi:type="dcterms:W3CDTF">2022-02-15T23:14:29Z</dcterms:modified>
</cp:coreProperties>
</file>