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BE1C"/>
    <a:srgbClr val="5DDF29"/>
    <a:srgbClr val="39471D"/>
    <a:srgbClr val="002E15"/>
    <a:srgbClr val="00220F"/>
    <a:srgbClr val="4118A8"/>
    <a:srgbClr val="3B9616"/>
    <a:srgbClr val="FFFF66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player.myshared.ru/900456/data/images/img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036" cy="686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b="1" cap="none" spc="0">
                <a:ln/>
                <a:solidFill>
                  <a:srgbClr val="3B9616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 baseline="0">
                <a:ln w="10160">
                  <a:solidFill>
                    <a:srgbClr val="92D050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pic>
        <p:nvPicPr>
          <p:cNvPr id="1026" name="Picture 2" descr="http://www.children.dark-energy.ru/upload/iblock/71d/71dca34580070ad5e38ec8efe454973a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754" b="100000" l="0" r="100000">
                        <a14:foregroundMark x1="67431" y1="52047" x2="67431" y2="52047"/>
                        <a14:foregroundMark x1="78899" y1="44444" x2="78899" y2="4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8918" y="5013176"/>
            <a:ext cx="20764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230198">
            <a:off x="174607" y="740281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273734">
            <a:off x="1143027" y="160453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6" descr="После уроков: Апрель 201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6021288"/>
            <a:ext cx="2643206" cy="68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244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781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8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3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2345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8438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B386-E0E9-4F67-B7AA-70E5FF3FE7CD}" type="datetimeFigureOut">
              <a:rPr lang="ru-RU" smtClean="0"/>
              <a:pPr/>
              <a:t>17.02.2022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9257-3892-4965-9465-25F88323B7B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660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11760" y="2428868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«Божья коровка»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616530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9471D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b="1" dirty="0" smtClean="0">
                <a:solidFill>
                  <a:srgbClr val="39471D"/>
                </a:solidFill>
                <a:latin typeface="Times New Roman" pitchFamily="18" charset="0"/>
                <a:cs typeface="Times New Roman" pitchFamily="18" charset="0"/>
              </a:rPr>
              <a:t>Дедовск</a:t>
            </a:r>
            <a:endParaRPr lang="ru-RU" b="1" dirty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450912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Егорова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Е.В.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_19f5a_27175dce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143644"/>
            <a:ext cx="2857520" cy="7143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47664" y="642918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Московская область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«СОШ имени Л.М.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Доватора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13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1546" y="1835972"/>
            <a:ext cx="5457825" cy="4095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предки, славяне пятнистым жучкам покланялись, связывая их облик с солнцем, дарившим свет, жизнь, урожай.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и называли круглых красноватых жучков «солнышком».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78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сообщ\IMG_99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3"/>
            <a:ext cx="4946135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9552" y="292494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142852"/>
            <a:ext cx="6715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нашей поделки «Божья коровка» понадобится: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-цветная бумага, красного и чёрного цвета;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-клей «карандаш»;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-ножницы.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70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ля сообщ\IMG_99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6"/>
            <a:ext cx="3357586" cy="264320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id="2052" name="Picture 4" descr="C:\Users\User\Desktop\для сообщ\IMG_99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86058"/>
            <a:ext cx="3500462" cy="265193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28729" y="357166"/>
            <a:ext cx="571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Вырезать круг и полоски красного цвета.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Затем вырезать кружочки, головку,  глазки, усики чёрного цвета.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7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сообщ\IMG_99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3352824" cy="250905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id="3075" name="Picture 3" descr="C:\Users\User\Desktop\для сообщ\IMG_99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071810"/>
            <a:ext cx="3567138" cy="250905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14415" y="357166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Наклеим полоску на круг, так как показано на фото.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Берём другую полоску и клеим её крест накрест 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сообщ\IMG_99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3467096" cy="250033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id="4099" name="Picture 3" descr="C:\Users\User\Desktop\для сообщ\IMG_99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571744"/>
            <a:ext cx="3500462" cy="250905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71538" y="571480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так приклеиваем все полоски, пока не заклеим весь кружок.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сообщ\IMG_99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3710014" cy="279480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id="5123" name="Picture 3" descr="C:\Users\User\Desktop\для сообщ\IMG_99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571744"/>
            <a:ext cx="3757610" cy="280591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Готовые детали голову, усики, глазки и точки клеим на «туловище» половинку шара.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сообщ\IMG_99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45656" y="868734"/>
            <a:ext cx="3299631" cy="2562247"/>
          </a:xfrm>
          <a:prstGeom prst="rect">
            <a:avLst/>
          </a:prstGeom>
          <a:noFill/>
          <a:ln w="76200">
            <a:solidFill>
              <a:srgbClr val="5DDF29"/>
            </a:solidFill>
          </a:ln>
        </p:spPr>
      </p:pic>
      <p:pic>
        <p:nvPicPr>
          <p:cNvPr id="1026" name="Picture 2" descr="C:\Users\User\Desktop\IMG_51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143116"/>
            <a:ext cx="3967162" cy="37862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0" y="571480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Божья коровка,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Улети на небо,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Принеси нам хлеба,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Чёрного и белого,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не горелого.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160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Root</cp:lastModifiedBy>
  <cp:revision>53</cp:revision>
  <dcterms:created xsi:type="dcterms:W3CDTF">2015-11-05T08:05:29Z</dcterms:created>
  <dcterms:modified xsi:type="dcterms:W3CDTF">2022-02-17T11:38:01Z</dcterms:modified>
</cp:coreProperties>
</file>