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4" r:id="rId10"/>
    <p:sldId id="263" r:id="rId11"/>
    <p:sldId id="26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C4B1156A-380E-4F78-BDF5-A606A8083BF9}" styleName="Средний стиль 4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505E3EF-67EA-436B-97B2-0124C06EBD24}" styleName="Средний стиль 4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FE01B-B97E-4C9A-A8E6-98129B82CA70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4EF4A-857F-41C2-A2C7-E098A582BA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139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FE01B-B97E-4C9A-A8E6-98129B82CA70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4EF4A-857F-41C2-A2C7-E098A582BA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9554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FE01B-B97E-4C9A-A8E6-98129B82CA70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4EF4A-857F-41C2-A2C7-E098A582BA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707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FE01B-B97E-4C9A-A8E6-98129B82CA70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4EF4A-857F-41C2-A2C7-E098A582BA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265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FE01B-B97E-4C9A-A8E6-98129B82CA70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4EF4A-857F-41C2-A2C7-E098A582BA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9661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FE01B-B97E-4C9A-A8E6-98129B82CA70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4EF4A-857F-41C2-A2C7-E098A582BA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2436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FE01B-B97E-4C9A-A8E6-98129B82CA70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4EF4A-857F-41C2-A2C7-E098A582BA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458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FE01B-B97E-4C9A-A8E6-98129B82CA70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4EF4A-857F-41C2-A2C7-E098A582BA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768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FE01B-B97E-4C9A-A8E6-98129B82CA70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4EF4A-857F-41C2-A2C7-E098A582BA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595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FE01B-B97E-4C9A-A8E6-98129B82CA70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4EF4A-857F-41C2-A2C7-E098A582BA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321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FE01B-B97E-4C9A-A8E6-98129B82CA70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4EF4A-857F-41C2-A2C7-E098A582BA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140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FE01B-B97E-4C9A-A8E6-98129B82CA70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64EF4A-857F-41C2-A2C7-E098A582BA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039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abi.vspu.ru/files/2018/12/4685_2009201.jpg">
            <a:extLst>
              <a:ext uri="{FF2B5EF4-FFF2-40B4-BE49-F238E27FC236}">
                <a16:creationId xmlns:a16="http://schemas.microsoft.com/office/drawing/2014/main" id="{7E198524-233A-4886-AC62-15FBA14969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902" y="2746754"/>
            <a:ext cx="6003290" cy="3955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269EBF-1838-4915-9A09-5AC0A2925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1864" y="1165353"/>
            <a:ext cx="6748272" cy="1829119"/>
          </a:xfrm>
        </p:spPr>
        <p:txBody>
          <a:bodyPr>
            <a:noAutofit/>
          </a:bodyPr>
          <a:lstStyle/>
          <a:p>
            <a:pPr algn="ctr"/>
            <a:r>
              <a:rPr lang="ru-RU" sz="6600" dirty="0"/>
              <a:t>Тема: «Решение задач»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161922F-58A6-435E-ABD3-D557C72DE8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304" y="4851399"/>
            <a:ext cx="5160264" cy="132556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Антипова Валерия Владиславовна</a:t>
            </a:r>
          </a:p>
          <a:p>
            <a:pPr marL="0" indent="0">
              <a:buNone/>
            </a:pPr>
            <a:r>
              <a:rPr lang="ru-RU" dirty="0"/>
              <a:t>Учитель начальных классов </a:t>
            </a:r>
          </a:p>
          <a:p>
            <a:pPr marL="0" indent="0">
              <a:buNone/>
            </a:pPr>
            <a:r>
              <a:rPr lang="ru-RU" dirty="0"/>
              <a:t>ГБОУ школа №460</a:t>
            </a:r>
          </a:p>
        </p:txBody>
      </p:sp>
    </p:spTree>
    <p:extLst>
      <p:ext uri="{BB962C8B-B14F-4D97-AF65-F5344CB8AC3E}">
        <p14:creationId xmlns:p14="http://schemas.microsoft.com/office/powerpoint/2010/main" val="38791927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2135571" cy="263387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44" y="2537790"/>
            <a:ext cx="2135571" cy="263387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571" y="162338"/>
            <a:ext cx="2135571" cy="263387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570" y="2700129"/>
            <a:ext cx="2135571" cy="263387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840" y="1643268"/>
            <a:ext cx="2135571" cy="263387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74835" y="162339"/>
            <a:ext cx="4075043" cy="293660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970644" y="3485322"/>
            <a:ext cx="4075043" cy="2936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522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5032" y="508916"/>
            <a:ext cx="2957099" cy="3036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854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4281253"/>
              </p:ext>
            </p:extLst>
          </p:nvPr>
        </p:nvGraphicFramePr>
        <p:xfrm>
          <a:off x="1163783" y="1052175"/>
          <a:ext cx="1838036" cy="776624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919018">
                  <a:extLst>
                    <a:ext uri="{9D8B030D-6E8A-4147-A177-3AD203B41FA5}">
                      <a16:colId xmlns:a16="http://schemas.microsoft.com/office/drawing/2014/main" val="1001742150"/>
                    </a:ext>
                  </a:extLst>
                </a:gridCol>
                <a:gridCol w="919018">
                  <a:extLst>
                    <a:ext uri="{9D8B030D-6E8A-4147-A177-3AD203B41FA5}">
                      <a16:colId xmlns:a16="http://schemas.microsoft.com/office/drawing/2014/main" val="1879947674"/>
                    </a:ext>
                  </a:extLst>
                </a:gridCol>
              </a:tblGrid>
              <a:tr h="776624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0250405"/>
                  </a:ext>
                </a:extLst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3104203"/>
              </p:ext>
            </p:extLst>
          </p:nvPr>
        </p:nvGraphicFramePr>
        <p:xfrm>
          <a:off x="4354947" y="2931776"/>
          <a:ext cx="1838036" cy="776624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919018">
                  <a:extLst>
                    <a:ext uri="{9D8B030D-6E8A-4147-A177-3AD203B41FA5}">
                      <a16:colId xmlns:a16="http://schemas.microsoft.com/office/drawing/2014/main" val="1001742150"/>
                    </a:ext>
                  </a:extLst>
                </a:gridCol>
                <a:gridCol w="919018">
                  <a:extLst>
                    <a:ext uri="{9D8B030D-6E8A-4147-A177-3AD203B41FA5}">
                      <a16:colId xmlns:a16="http://schemas.microsoft.com/office/drawing/2014/main" val="1879947674"/>
                    </a:ext>
                  </a:extLst>
                </a:gridCol>
              </a:tblGrid>
              <a:tr h="776624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0250405"/>
                  </a:ext>
                </a:extLst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6481172"/>
              </p:ext>
            </p:extLst>
          </p:nvPr>
        </p:nvGraphicFramePr>
        <p:xfrm>
          <a:off x="1302329" y="4737485"/>
          <a:ext cx="1838036" cy="91440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919018">
                  <a:extLst>
                    <a:ext uri="{9D8B030D-6E8A-4147-A177-3AD203B41FA5}">
                      <a16:colId xmlns:a16="http://schemas.microsoft.com/office/drawing/2014/main" val="1001742150"/>
                    </a:ext>
                  </a:extLst>
                </a:gridCol>
                <a:gridCol w="919018">
                  <a:extLst>
                    <a:ext uri="{9D8B030D-6E8A-4147-A177-3AD203B41FA5}">
                      <a16:colId xmlns:a16="http://schemas.microsoft.com/office/drawing/2014/main" val="1879947674"/>
                    </a:ext>
                  </a:extLst>
                </a:gridCol>
              </a:tblGrid>
              <a:tr h="776624"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0250405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7920226"/>
              </p:ext>
            </p:extLst>
          </p:nvPr>
        </p:nvGraphicFramePr>
        <p:xfrm>
          <a:off x="7536874" y="1052175"/>
          <a:ext cx="1838036" cy="776624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919018">
                  <a:extLst>
                    <a:ext uri="{9D8B030D-6E8A-4147-A177-3AD203B41FA5}">
                      <a16:colId xmlns:a16="http://schemas.microsoft.com/office/drawing/2014/main" val="1001742150"/>
                    </a:ext>
                  </a:extLst>
                </a:gridCol>
                <a:gridCol w="919018">
                  <a:extLst>
                    <a:ext uri="{9D8B030D-6E8A-4147-A177-3AD203B41FA5}">
                      <a16:colId xmlns:a16="http://schemas.microsoft.com/office/drawing/2014/main" val="1879947674"/>
                    </a:ext>
                  </a:extLst>
                </a:gridCol>
              </a:tblGrid>
              <a:tr h="77662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0250405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5959763"/>
              </p:ext>
            </p:extLst>
          </p:nvPr>
        </p:nvGraphicFramePr>
        <p:xfrm>
          <a:off x="7536874" y="4737485"/>
          <a:ext cx="1838036" cy="776624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919018">
                  <a:extLst>
                    <a:ext uri="{9D8B030D-6E8A-4147-A177-3AD203B41FA5}">
                      <a16:colId xmlns:a16="http://schemas.microsoft.com/office/drawing/2014/main" val="1001742150"/>
                    </a:ext>
                  </a:extLst>
                </a:gridCol>
                <a:gridCol w="919018">
                  <a:extLst>
                    <a:ext uri="{9D8B030D-6E8A-4147-A177-3AD203B41FA5}">
                      <a16:colId xmlns:a16="http://schemas.microsoft.com/office/drawing/2014/main" val="1879947674"/>
                    </a:ext>
                  </a:extLst>
                </a:gridCol>
              </a:tblGrid>
              <a:tr h="776624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0250405"/>
                  </a:ext>
                </a:extLst>
              </a:tr>
            </a:tbl>
          </a:graphicData>
        </a:graphic>
      </p:graphicFrame>
      <p:sp>
        <p:nvSpPr>
          <p:cNvPr id="7" name="Равнобедренный треугольник 6"/>
          <p:cNvSpPr/>
          <p:nvPr/>
        </p:nvSpPr>
        <p:spPr>
          <a:xfrm>
            <a:off x="7536874" y="120073"/>
            <a:ext cx="1838036" cy="932102"/>
          </a:xfrm>
          <a:prstGeom prst="triangl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4354947" y="1999674"/>
            <a:ext cx="1838036" cy="932102"/>
          </a:xfrm>
          <a:prstGeom prst="triangl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7536874" y="3805383"/>
            <a:ext cx="1838036" cy="932102"/>
          </a:xfrm>
          <a:prstGeom prst="triangl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1302329" y="3805383"/>
            <a:ext cx="1838036" cy="932102"/>
          </a:xfrm>
          <a:prstGeom prst="triangl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1163783" y="120073"/>
            <a:ext cx="1838036" cy="932102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336801" y="1052175"/>
            <a:ext cx="665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790874" y="1052496"/>
            <a:ext cx="665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527965" y="2958607"/>
            <a:ext cx="665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56329" y="4737485"/>
            <a:ext cx="665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709892" y="4760298"/>
            <a:ext cx="665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4232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527" y="0"/>
            <a:ext cx="6925252" cy="6925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70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206837" cy="41378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163" y="2720109"/>
            <a:ext cx="6206837" cy="4137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84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66391" y="4539008"/>
            <a:ext cx="8126896" cy="155367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в вольер поселили 10 страусов. Потом их стало на 3 меньше. Сколько страусов теперь в вольере?</a:t>
            </a:r>
          </a:p>
        </p:txBody>
      </p:sp>
    </p:spTree>
    <p:extLst>
      <p:ext uri="{BB962C8B-B14F-4D97-AF65-F5344CB8AC3E}">
        <p14:creationId xmlns:p14="http://schemas.microsoft.com/office/powerpoint/2010/main" val="3962940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3463636" y="1493407"/>
            <a:ext cx="4100946" cy="1356012"/>
            <a:chOff x="1542472" y="671370"/>
            <a:chExt cx="4100946" cy="1356012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1542472" y="1334653"/>
              <a:ext cx="4100946" cy="692729"/>
              <a:chOff x="1542472" y="1334653"/>
              <a:chExt cx="4100946" cy="692729"/>
            </a:xfrm>
          </p:grpSpPr>
          <p:cxnSp>
            <p:nvCxnSpPr>
              <p:cNvPr id="5" name="Прямая соединительная линия 4"/>
              <p:cNvCxnSpPr/>
              <p:nvPr/>
            </p:nvCxnSpPr>
            <p:spPr>
              <a:xfrm flipV="1">
                <a:off x="1542472" y="1681018"/>
                <a:ext cx="4100946" cy="27712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Дуга 8"/>
              <p:cNvSpPr/>
              <p:nvPr/>
            </p:nvSpPr>
            <p:spPr>
              <a:xfrm>
                <a:off x="1607126" y="1334653"/>
                <a:ext cx="3971637" cy="692729"/>
              </a:xfrm>
              <a:prstGeom prst="arc">
                <a:avLst>
                  <a:gd name="adj1" fmla="val 10800001"/>
                  <a:gd name="adj2" fmla="val 0"/>
                </a:avLst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3306618" y="671370"/>
              <a:ext cx="96058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3546758" y="1881193"/>
            <a:ext cx="2641603" cy="1900876"/>
            <a:chOff x="3546758" y="1881193"/>
            <a:chExt cx="2641603" cy="1900876"/>
          </a:xfrm>
        </p:grpSpPr>
        <p:sp>
          <p:nvSpPr>
            <p:cNvPr id="20" name="Дуга 19"/>
            <p:cNvSpPr/>
            <p:nvPr/>
          </p:nvSpPr>
          <p:spPr>
            <a:xfrm rot="10800000">
              <a:off x="3546758" y="1881193"/>
              <a:ext cx="2641603" cy="1299147"/>
            </a:xfrm>
            <a:prstGeom prst="arc">
              <a:avLst>
                <a:gd name="adj1" fmla="val 10609208"/>
                <a:gd name="adj2" fmla="val 0"/>
              </a:avLst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710544" y="3258849"/>
              <a:ext cx="8035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?</a:t>
              </a: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3278909" y="4257965"/>
            <a:ext cx="54032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– 3 = 7 (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осталось 7 страусов.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6253020" y="2156690"/>
            <a:ext cx="1362362" cy="1368421"/>
            <a:chOff x="6253020" y="2156690"/>
            <a:chExt cx="1362362" cy="1368421"/>
          </a:xfrm>
        </p:grpSpPr>
        <p:grpSp>
          <p:nvGrpSpPr>
            <p:cNvPr id="19" name="Группа 18"/>
            <p:cNvGrpSpPr/>
            <p:nvPr/>
          </p:nvGrpSpPr>
          <p:grpSpPr>
            <a:xfrm>
              <a:off x="6253020" y="2156690"/>
              <a:ext cx="1362362" cy="1368421"/>
              <a:chOff x="6253020" y="2156690"/>
              <a:chExt cx="1362362" cy="1368421"/>
            </a:xfrm>
          </p:grpSpPr>
          <p:cxnSp>
            <p:nvCxnSpPr>
              <p:cNvPr id="14" name="Прямая соединительная линия 13"/>
              <p:cNvCxnSpPr/>
              <p:nvPr/>
            </p:nvCxnSpPr>
            <p:spPr>
              <a:xfrm flipV="1">
                <a:off x="6253020" y="2313708"/>
                <a:ext cx="0" cy="378691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17" name="Группа 16"/>
              <p:cNvGrpSpPr/>
              <p:nvPr/>
            </p:nvGrpSpPr>
            <p:grpSpPr>
              <a:xfrm>
                <a:off x="6271492" y="2156690"/>
                <a:ext cx="1343890" cy="1368421"/>
                <a:chOff x="6220692" y="2198258"/>
                <a:chExt cx="1343890" cy="1368421"/>
              </a:xfrm>
            </p:grpSpPr>
            <p:sp>
              <p:nvSpPr>
                <p:cNvPr id="15" name="Дуга 14"/>
                <p:cNvSpPr/>
                <p:nvPr/>
              </p:nvSpPr>
              <p:spPr>
                <a:xfrm rot="10800000">
                  <a:off x="6220692" y="2198258"/>
                  <a:ext cx="1246908" cy="729669"/>
                </a:xfrm>
                <a:prstGeom prst="arc">
                  <a:avLst>
                    <a:gd name="adj1" fmla="val 10647314"/>
                    <a:gd name="adj2" fmla="val 0"/>
                  </a:avLst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6742545" y="2981904"/>
                  <a:ext cx="822037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3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3</a:t>
                  </a:r>
                  <a:endPara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grpSp>
          <p:nvGrpSpPr>
            <p:cNvPr id="4" name="Группа 3"/>
            <p:cNvGrpSpPr/>
            <p:nvPr/>
          </p:nvGrpSpPr>
          <p:grpSpPr>
            <a:xfrm>
              <a:off x="6325755" y="2313708"/>
              <a:ext cx="1036778" cy="537153"/>
              <a:chOff x="9033164" y="1541029"/>
              <a:chExt cx="1036778" cy="537153"/>
            </a:xfrm>
          </p:grpSpPr>
          <p:cxnSp>
            <p:nvCxnSpPr>
              <p:cNvPr id="3" name="Прямая соединительная линия 2"/>
              <p:cNvCxnSpPr/>
              <p:nvPr/>
            </p:nvCxnSpPr>
            <p:spPr>
              <a:xfrm>
                <a:off x="9033164" y="1588655"/>
                <a:ext cx="397163" cy="48952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единительная линия 17"/>
              <p:cNvCxnSpPr/>
              <p:nvPr/>
            </p:nvCxnSpPr>
            <p:spPr>
              <a:xfrm>
                <a:off x="9231745" y="1588654"/>
                <a:ext cx="397163" cy="48952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" name="Прямая соединительная линия 23"/>
              <p:cNvCxnSpPr/>
              <p:nvPr/>
            </p:nvCxnSpPr>
            <p:spPr>
              <a:xfrm>
                <a:off x="9430326" y="1541030"/>
                <a:ext cx="397163" cy="48952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" name="Прямая соединительная линия 24"/>
              <p:cNvCxnSpPr/>
              <p:nvPr/>
            </p:nvCxnSpPr>
            <p:spPr>
              <a:xfrm>
                <a:off x="9672779" y="1541029"/>
                <a:ext cx="397163" cy="48952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855417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79304" y="2464904"/>
            <a:ext cx="6331226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водопоя стояло 5 зебр. Потом их стало на 2 больше.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79304" y="3665233"/>
            <a:ext cx="6331226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всего зебр у водопоя?</a:t>
            </a:r>
          </a:p>
        </p:txBody>
      </p:sp>
    </p:spTree>
    <p:extLst>
      <p:ext uri="{BB962C8B-B14F-4D97-AF65-F5344CB8AC3E}">
        <p14:creationId xmlns:p14="http://schemas.microsoft.com/office/powerpoint/2010/main" val="2509208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74835" y="162339"/>
            <a:ext cx="4075043" cy="29366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499526" y="3224193"/>
            <a:ext cx="4075043" cy="293660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00728" y="2272146"/>
            <a:ext cx="35652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ЗЕБР</a:t>
            </a:r>
          </a:p>
        </p:txBody>
      </p:sp>
      <p:sp>
        <p:nvSpPr>
          <p:cNvPr id="7" name="Табличка 6"/>
          <p:cNvSpPr/>
          <p:nvPr/>
        </p:nvSpPr>
        <p:spPr>
          <a:xfrm>
            <a:off x="942110" y="1487054"/>
            <a:ext cx="3823854" cy="2964873"/>
          </a:xfrm>
          <a:prstGeom prst="plaqu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697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3180523" y="2753139"/>
            <a:ext cx="5854147" cy="39757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7563678" y="2516256"/>
            <a:ext cx="13253" cy="473765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Дуга 10"/>
          <p:cNvSpPr/>
          <p:nvPr/>
        </p:nvSpPr>
        <p:spPr>
          <a:xfrm>
            <a:off x="3213653" y="2237132"/>
            <a:ext cx="4316896" cy="1032012"/>
          </a:xfrm>
          <a:prstGeom prst="arc">
            <a:avLst>
              <a:gd name="adj1" fmla="val 10815554"/>
              <a:gd name="adj2" fmla="val 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уга 11"/>
          <p:cNvSpPr/>
          <p:nvPr/>
        </p:nvSpPr>
        <p:spPr>
          <a:xfrm>
            <a:off x="7576931" y="2237132"/>
            <a:ext cx="1457739" cy="1051891"/>
          </a:xfrm>
          <a:prstGeom prst="arc">
            <a:avLst>
              <a:gd name="adj1" fmla="val 10815554"/>
              <a:gd name="adj2" fmla="val 21555194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Дуга 12"/>
          <p:cNvSpPr/>
          <p:nvPr/>
        </p:nvSpPr>
        <p:spPr>
          <a:xfrm rot="10800000">
            <a:off x="3180522" y="2276890"/>
            <a:ext cx="5854147" cy="1012133"/>
          </a:xfrm>
          <a:prstGeom prst="arc">
            <a:avLst>
              <a:gd name="adj1" fmla="val 10815554"/>
              <a:gd name="adj2" fmla="val 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72099" y="1573672"/>
            <a:ext cx="735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38490" y="1573672"/>
            <a:ext cx="735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197047" y="3385929"/>
            <a:ext cx="735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761960" y="4263887"/>
            <a:ext cx="322027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+ 2 = 7 (з)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7 зебр.</a:t>
            </a:r>
          </a:p>
        </p:txBody>
      </p:sp>
    </p:spTree>
    <p:extLst>
      <p:ext uri="{BB962C8B-B14F-4D97-AF65-F5344CB8AC3E}">
        <p14:creationId xmlns:p14="http://schemas.microsoft.com/office/powerpoint/2010/main" val="1407132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</TotalTime>
  <Words>105</Words>
  <Application>Microsoft Office PowerPoint</Application>
  <PresentationFormat>Широкоэкранный</PresentationFormat>
  <Paragraphs>35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Тема: «Решение задач»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Александра Пеньковская</cp:lastModifiedBy>
  <cp:revision>22</cp:revision>
  <dcterms:created xsi:type="dcterms:W3CDTF">2020-11-27T10:56:03Z</dcterms:created>
  <dcterms:modified xsi:type="dcterms:W3CDTF">2022-02-17T09:32:16Z</dcterms:modified>
</cp:coreProperties>
</file>