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8" r:id="rId4"/>
    <p:sldId id="271" r:id="rId5"/>
    <p:sldId id="278" r:id="rId6"/>
    <p:sldId id="277" r:id="rId7"/>
    <p:sldId id="276" r:id="rId8"/>
    <p:sldId id="272" r:id="rId9"/>
    <p:sldId id="273" r:id="rId10"/>
    <p:sldId id="274" r:id="rId11"/>
    <p:sldId id="266" r:id="rId12"/>
    <p:sldId id="267" r:id="rId13"/>
    <p:sldId id="269" r:id="rId14"/>
    <p:sldId id="263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  <a:srgbClr val="007A3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3813454-A986-4544-8C3E-FD2D090ECB79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4208723-371C-48ED-81AE-577DA237A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940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61D6EFB-7D88-4E25-9757-EE5CAE17B158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3564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28F6C-298C-49A8-BA2A-C84E577A5B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118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8FEA9-38D9-4E69-8199-31ACE6B526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12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43184-F0EF-410F-92E1-846AC7BF89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516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6847-E890-492A-B67C-2741FDE4C5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6689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9A73D-239B-459C-9BF5-3DA168C696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7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AF0EA-CDD3-4327-B498-EA8FEAC1E1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854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04F41-FBED-4CA0-B114-AC0518E9F7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618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D5A13-A42C-49F0-A52C-D4D90E727E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096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0F185-E92B-49DE-BC0D-D6A1584563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992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CA404-EF01-44BB-A83F-D2FE980CF1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038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8B7CD-E4AC-4E4D-95AB-7335BCC758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625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34F0800-0D85-48EA-B074-D8A80E3144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9697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dirty="0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 математике </a:t>
            </a:r>
            <a:br>
              <a:rPr lang="ru-RU" altLang="ru-RU" dirty="0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«Законы сложения» </a:t>
            </a:r>
            <a:br>
              <a:rPr lang="ru-RU" altLang="ru-RU" dirty="0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класс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7250" y="4653136"/>
            <a:ext cx="6400800" cy="1968624"/>
          </a:xfrm>
        </p:spPr>
        <p:txBody>
          <a:bodyPr/>
          <a:lstStyle/>
          <a:p>
            <a:pPr algn="r" eaLnBrk="1" hangingPunct="1"/>
            <a:r>
              <a:rPr lang="ru-RU" altLang="ru-RU" dirty="0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МКОУ СОШ с.Комсомольское Кировского района: </a:t>
            </a:r>
          </a:p>
          <a:p>
            <a:pPr algn="r" eaLnBrk="1" hangingPunct="1"/>
            <a:r>
              <a:rPr lang="ru-RU" altLang="ru-RU" sz="2800" dirty="0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Туаева А. И.</a:t>
            </a:r>
          </a:p>
        </p:txBody>
      </p:sp>
      <p:pic>
        <p:nvPicPr>
          <p:cNvPr id="307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3096344" cy="2880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07950" y="1557338"/>
            <a:ext cx="2905125" cy="346075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005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</a:t>
            </a:r>
            <a:br>
              <a:rPr lang="ru-RU" altLang="ru-RU" sz="2400" b="1" smtClean="0">
                <a:solidFill>
                  <a:srgbClr val="005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smtClean="0">
                <a:solidFill>
                  <a:srgbClr val="005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</a:t>
            </a:r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13075" y="0"/>
            <a:ext cx="6130925" cy="666908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1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900863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303213"/>
            <a:ext cx="8075613" cy="635000"/>
          </a:xfrm>
        </p:spPr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005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379413" y="1052513"/>
            <a:ext cx="8229600" cy="452596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4-7, №854, 855</a:t>
            </a:r>
          </a:p>
        </p:txBody>
      </p:sp>
      <p:pic>
        <p:nvPicPr>
          <p:cNvPr id="1843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73238"/>
            <a:ext cx="7056438" cy="480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39750" y="14288"/>
            <a:ext cx="3251200" cy="995362"/>
          </a:xfrm>
        </p:spPr>
        <p:txBody>
          <a:bodyPr/>
          <a:lstStyle/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Жан Жака Руссо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4427538" y="1125538"/>
            <a:ext cx="4546600" cy="452596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mtClean="0">
                <a:solidFill>
                  <a:srgbClr val="005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"Вы талантливые дети! 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mtClean="0">
                <a:solidFill>
                  <a:srgbClr val="005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- нибудь вы сами приятно поразитесь, какие вы умные, как много и хорошо вы умеете, если будете постоянно работать над собой, ставить новые цели и стремиться к их достижению".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5" t="-797" r="27746" b="-1"/>
          <a:stretch/>
        </p:blipFill>
        <p:spPr>
          <a:xfrm>
            <a:off x="251520" y="958676"/>
            <a:ext cx="4176464" cy="4858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964488" cy="4525963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dirty="0"/>
                  <a:t> </a:t>
                </a: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Исследовательская работа (1 группа) </a:t>
                </a:r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1: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Учащиеся 11 класса пользуются социальной сетью "</a:t>
                </a:r>
                <a:r>
                  <a:rPr lang="ru-RU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ВКонтакте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 и  "Одноклассники".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всех учащихся  используют для общения  "Одноклассники", 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 "</a:t>
                </a:r>
                <a:r>
                  <a:rPr lang="ru-RU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ВКонтакте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". Какая часть всех учащихся класса пользуется социальными сетями?</a:t>
                </a:r>
              </a:p>
              <a:p>
                <a:pPr marL="0" indent="0">
                  <a:buNone/>
                </a:pP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</a:t>
                </a: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2: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По данным опроса  газеты «Осетия»  на вопрос  "А вы следили за ходом игр Олимпиады – 2014?"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опрошенных интересует только хоккей,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-увлечены фигурным катанием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следят за биатлоном и  фристайлом. Какая часть всех опрошенных следили за этими видами игр?</a:t>
                </a:r>
              </a:p>
              <a:p>
                <a:pPr marL="0" indent="0">
                  <a:buNone/>
                </a:pP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0" indent="0" algn="ctr">
                  <a:buNone/>
                </a:pPr>
                <a:r>
                  <a:rPr lang="ru-RU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sz="1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Исследовательская работа ( 2 группа) </a:t>
                </a:r>
              </a:p>
              <a:p>
                <a:pPr marL="0" indent="0">
                  <a:buNone/>
                </a:pP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1: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Учащиеся 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 класса пользуются социальной сетью "</a:t>
                </a:r>
                <a:r>
                  <a:rPr lang="ru-RU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ВКонтакте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 и  "Одноклассники".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всех учащихся  используют для общения  "Одноклассники", а  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 "</a:t>
                </a:r>
                <a:r>
                  <a:rPr lang="ru-RU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ВКонтакте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". Какая часть всех учащихся класса пользуется социальными сетями? </a:t>
                </a:r>
              </a:p>
              <a:p>
                <a:pPr marL="0" indent="0">
                  <a:buNone/>
                </a:pPr>
                <a:r>
                  <a:rPr lang="ru-RU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</a:t>
                </a: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2: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результатам опроса радиослушателей  "Ника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FM</a:t>
                </a: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опрошенных слушателей следят за фигурным катанием,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следят за биатлоном и  фристайлом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 11</m:t>
                        </m:r>
                      </m:num>
                      <m:den>
                        <m:r>
                          <a:rPr lang="ru-RU" sz="180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 не пропустили ни одной игры в хоккей.   Какая часть всех опрошенных следили за этими видами игр?</a:t>
                </a:r>
              </a:p>
              <a:p>
                <a:pPr marL="0" indent="0">
                  <a:buNone/>
                </a:pP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:r>
                  <a:rPr lang="ru-R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964488" cy="4525963"/>
              </a:xfrm>
              <a:blipFill rotWithShape="0">
                <a:blip r:embed="rId3"/>
                <a:stretch>
                  <a:fillRect l="-680" r="-136" b="-420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757750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7" y="31619"/>
            <a:ext cx="9101841" cy="6826381"/>
          </a:xfrm>
        </p:spPr>
      </p:pic>
    </p:spTree>
    <p:extLst>
      <p:ext uri="{BB962C8B-B14F-4D97-AF65-F5344CB8AC3E}">
        <p14:creationId xmlns:p14="http://schemas.microsoft.com/office/powerpoint/2010/main" val="2988189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0" t="46974" r="-1498" b="3442"/>
          <a:stretch/>
        </p:blipFill>
        <p:spPr>
          <a:xfrm>
            <a:off x="279310" y="1556792"/>
            <a:ext cx="8838037" cy="1584176"/>
          </a:xfrm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2" r="825" b="17636"/>
          <a:stretch/>
        </p:blipFill>
        <p:spPr>
          <a:xfrm>
            <a:off x="279310" y="3789040"/>
            <a:ext cx="8658525" cy="2232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2051050" y="476250"/>
            <a:ext cx="48974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800">
                <a:solidFill>
                  <a:srgbClr val="005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сложения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371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7A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№849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столбец (работа в парах)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№850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столбец  (с комментированием)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№852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а,б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24944"/>
            <a:ext cx="3181013" cy="37703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116</Words>
  <Application>Microsoft Office PowerPoint</Application>
  <PresentationFormat>Экран (4:3)</PresentationFormat>
  <Paragraphs>24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Wingdings</vt:lpstr>
      <vt:lpstr>Оформление по умолчанию</vt:lpstr>
      <vt:lpstr>Урок по математике  «Законы сложения»   5 класс</vt:lpstr>
      <vt:lpstr> Жан Жака Руссо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Закрепление</vt:lpstr>
      <vt:lpstr>Самостоятельная 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Домашняя работа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ira-rychkova@outlook.com</dc:creator>
  <cp:lastModifiedBy>7</cp:lastModifiedBy>
  <cp:revision>15</cp:revision>
  <dcterms:created xsi:type="dcterms:W3CDTF">2016-11-08T18:46:36Z</dcterms:created>
  <dcterms:modified xsi:type="dcterms:W3CDTF">2022-02-17T14:09:00Z</dcterms:modified>
</cp:coreProperties>
</file>