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4" autoAdjust="0"/>
    <p:restoredTop sz="94660"/>
  </p:normalViewPr>
  <p:slideViewPr>
    <p:cSldViewPr snapToGrid="0">
      <p:cViewPr varScale="1">
        <p:scale>
          <a:sx n="90" d="100"/>
          <a:sy n="90" d="100"/>
        </p:scale>
        <p:origin x="33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0973AC-E878-4115-8D80-F23A23A553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EF9B9D2-C8FE-42DF-A9F2-274562370E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EB27E5-16C7-4962-B00F-77E3A7101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08AF-333D-462A-96EC-09BC5038A9C6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ECE550-6B4F-440B-BF22-B93A877F0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838D0E-3AE8-4BEF-A9F9-97BF16C99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22EE9-67DC-42D6-80DD-079D1F44B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434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77F780-9EB6-4D42-97A4-773C40789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3A6F53A-8B39-4907-9315-909BF22D3B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F2B536-40FD-4392-85D1-94AB31CF1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08AF-333D-462A-96EC-09BC5038A9C6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071E8C8-9DDA-4BE6-A2C4-520716E49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6BE167-5A64-4616-9335-94FBDC7AC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22EE9-67DC-42D6-80DD-079D1F44B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586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9E3FCC0-9DEA-460D-AB3A-593A75FC59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A92DDD4-48F9-4543-8D59-225C10CD27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89A6C85-32FE-45F6-8E27-F50F53242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08AF-333D-462A-96EC-09BC5038A9C6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BF1BFEA-0D6E-4CA3-8D84-6F1E11002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C97582-D163-42B9-A37B-D0C316C7B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22EE9-67DC-42D6-80DD-079D1F44B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080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1C8296-AA6C-443B-9906-939461191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3CDBF5-059B-41CE-B54A-6F89061A3F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50E70BF-82EC-49B7-9A08-76DD38AF1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08AF-333D-462A-96EC-09BC5038A9C6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8B405A3-3301-4864-B522-AC4BF102D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7F30FDF-1A97-49D1-B609-A3D22C3D9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22EE9-67DC-42D6-80DD-079D1F44B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375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F9DB9E-0ED0-4FB2-8A8E-A2B58E734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43E0996-A396-4D0B-A605-CC956C971E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B2BC39-EA98-446F-ABB4-08D0763CE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08AF-333D-462A-96EC-09BC5038A9C6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4D1AA3-EF6F-40EF-A476-FD9D95450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2E9E26D-3839-4C6A-AF5D-089E14B4A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22EE9-67DC-42D6-80DD-079D1F44B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028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9116F5-0431-4059-89C7-550BEE344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DB27A0-FAF6-41B0-AA48-154B216721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F02E983-BCD8-429D-8E19-F902D507CE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C044FAE-12FE-47BC-9DDA-8B157CD84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08AF-333D-462A-96EC-09BC5038A9C6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9A383AC-A337-4BF8-AE7D-9A4EA40A0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817F837-3AFD-4B31-A487-B1799F56B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22EE9-67DC-42D6-80DD-079D1F44B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02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C3EE65-2741-496F-8953-D4C632B24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4BAF4B6-66EA-4457-8953-63C9A3BF31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89044A1-C661-4CC9-9DAA-464ED19D62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203DAAD-0F8A-4286-A1A3-76F5F2288F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806BC23-5A7C-4EB5-80CD-0B69401F09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ED03124-9B47-43D8-920C-200B84574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08AF-333D-462A-96EC-09BC5038A9C6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667CB51-ED79-4D00-86D9-613F898D5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632952F-FEED-43E6-939A-05691234F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22EE9-67DC-42D6-80DD-079D1F44B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30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981980-1A37-4D0B-BB3C-5A458D734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0A549CC-11B1-40E1-A773-DB28C5EFD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08AF-333D-462A-96EC-09BC5038A9C6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BB28AB4-8ED4-4AE0-BF83-F7EA718E7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66F9B95-43B8-42CE-A684-8AAEC225B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22EE9-67DC-42D6-80DD-079D1F44B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09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7FCE248-5E5E-4835-B9C4-55ED09EE0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08AF-333D-462A-96EC-09BC5038A9C6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39485FE-28B8-479E-B13A-2ECA96AA3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025701D-CBE5-4918-BA92-D35568EF7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22EE9-67DC-42D6-80DD-079D1F44B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748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8D7DCE-104F-4E0B-A481-545E9E1BF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B8495A-8C42-442C-AF0B-7DF4EE0074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9FB3F71-9C5B-420B-8773-2DECB9E08E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9BC77B0-BB54-404A-A5F1-067D98254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08AF-333D-462A-96EC-09BC5038A9C6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35EC875-5F5C-4CB9-A984-25F355606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C6B871B-F716-4F04-BA92-21BBCA4A8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22EE9-67DC-42D6-80DD-079D1F44B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525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11DE18-990B-4263-A5F9-A87E5048D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3296338-6256-4ECF-973A-A63B87664C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74408D8-5422-4CB8-B0A0-AE82A16505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A2BDC86-531F-4E73-A7AD-258705802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08AF-333D-462A-96EC-09BC5038A9C6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6B4706B-C9B0-4DBA-9AB0-B4CB82E9E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A4268B0-7BE3-4540-976D-106405AA2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22EE9-67DC-42D6-80DD-079D1F44B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91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1D350B-C8DB-4FB7-9121-4F599BF15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486C180-6EB5-411D-974A-AF7185CD1E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A9C26B7-0F42-4604-9B5C-E7229C0D62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008AF-333D-462A-96EC-09BC5038A9C6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63FF761-8FAB-4B95-B55D-191C29A93A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74DC6F-A58B-4444-B968-4484427A3C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22EE9-67DC-42D6-80DD-079D1F44B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444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40cJ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EYJgnAMAAAAEAAAAAAAAAAAAAAAAAAAAAAAAAAeAAAAaAAAAAAAAAAAAAAAAAAAAAAAAAAAAAAAECcAABAnAAAAAAAAAAAAAAAAAAAAAAAAAAAAAAAAAAAAAAAAAAAAABQAAAAAAAAAwMD/AAAAAABkAAAAMgAAAAAAAABkAAAAAAAAAH9/fwAKAAAAHwAAAFQAAAD///8A////AQAAAAAAAAAAAAAAAAAAAAAAAAAAAAAAAAAAAAAAAAAAAAAAAn9/fwCqvtcDzMzMAMDA/wB/f38AAAAAAAAAAAAAAAAAAAAAAAAAAAAhAAAAGAAAABQAAADfIgAATgUAAEA4AACQFgAAEAAAACYAAAAIAAAAfXD///////8="/>
              </a:ext>
            </a:extLst>
          </p:cNvSpPr>
          <p:nvPr>
            <p:ph type="ctrTitle"/>
          </p:nvPr>
        </p:nvSpPr>
        <p:spPr>
          <a:xfrm>
            <a:off x="6840856" y="862330"/>
            <a:ext cx="3827146" cy="2805430"/>
          </a:xfrm>
          <a:noFill/>
          <a:ln>
            <a:noFill/>
          </a:ln>
          <a:effectLst/>
        </p:spPr>
        <p:txBody>
          <a:bodyPr vert="horz" wrap="square" lIns="91440" tIns="45720" rIns="91440" bIns="45720" numCol="1" spcCol="215900" rtlCol="0" anchor="b">
            <a:prstTxWarp prst="textNoShape">
              <a:avLst/>
            </a:prstTxWarp>
            <a:normAutofit fontScale="90000"/>
          </a:bodyPr>
          <a:lstStyle/>
          <a:p>
            <a:pPr defTabSz="449580">
              <a:spcBef>
                <a:spcPts val="0"/>
              </a:spcBef>
              <a:defRPr cap="all">
                <a:latin typeface="Blackadder ITC" pitchFamily="5" charset="0"/>
                <a:ea typeface="Blackadder ITC" pitchFamily="5" charset="0"/>
                <a:cs typeface="Blackadder ITC" pitchFamily="5" charset="0"/>
              </a:defRPr>
            </a:pPr>
            <a:r>
              <a:rPr dirty="0" err="1"/>
              <a:t>Подарок</a:t>
            </a:r>
            <a:r>
              <a:rPr dirty="0"/>
              <a:t> </a:t>
            </a:r>
            <a:r>
              <a:rPr dirty="0" err="1"/>
              <a:t>папе</a:t>
            </a:r>
            <a:r>
              <a:rPr dirty="0"/>
              <a:t>. </a:t>
            </a:r>
            <a:r>
              <a:rPr lang="ru-RU" dirty="0"/>
              <a:t>Открытка</a:t>
            </a:r>
            <a:endParaRPr dirty="0"/>
          </a:p>
        </p:txBody>
      </p:sp>
      <p:sp>
        <p:nvSpPr>
          <p:cNvPr id="3" name="Подзаголовок 2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40c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JRsNpsMAAAAEAAAAAAAAAAAAAAAAAAAAAAAAAAeAAAAaAAAAAAAAAAAAAAAAAAAAAAAAAAAAAAAECcAABAnAAAAAAAAAAAAAAAAAAAAAAAAAAAAAAAAAAAAAAAAAAAAABQAAAAAAAAAwMD/AAAAAABkAAAAMgAAAAAAAABkAAAAAAAAAH9/fwAKAAAAHwAAAFQAAAD///8A////AQAAAAAAAAAAAAAAAAAAAAAAAAAAAAAAAAAAAAAAAAAAAAAAAn9/fwCqvtcDzMzMAMDA/wB/f38AAAAAAAAAAAAAAAAAAAAAAAAAAAAhAAAAGAAAABQAAABQIwAAdxoAAEA4AAAvJwAAEAAAACYAAAAIAAAAfXD///////8="/>
              </a:ext>
            </a:extLst>
          </p:cNvSpPr>
          <p:nvPr>
            <p:ph type="subTitle" idx="1"/>
          </p:nvPr>
        </p:nvSpPr>
        <p:spPr>
          <a:xfrm>
            <a:off x="7264400" y="4302125"/>
            <a:ext cx="3403600" cy="2067560"/>
          </a:xfrm>
          <a:noFill/>
          <a:ln>
            <a:noFill/>
          </a:ln>
          <a:effectLst/>
        </p:spPr>
        <p:txBody>
          <a:bodyPr vert="horz" wrap="square" lIns="91440" tIns="45720" rIns="91440" bIns="45720" numCol="1" spcCol="215900" rtlCol="0" anchor="t">
            <a:prstTxWarp prst="textNoShape">
              <a:avLst/>
            </a:prstTxWarp>
            <a:normAutofit/>
          </a:bodyPr>
          <a:lstStyle/>
          <a:p>
            <a:pPr defTabSz="449580">
              <a:lnSpc>
                <a:spcPct val="120000"/>
              </a:lnSpc>
              <a:defRPr sz="1800" cap="all">
                <a:solidFill>
                  <a:schemeClr val="tx1"/>
                </a:solidFill>
              </a:defRPr>
            </a:pPr>
            <a:r>
              <a:t>Подготовила: педагог дополнительного образования Старцева М.А.</a:t>
            </a:r>
          </a:p>
          <a:p>
            <a:pPr defTabSz="449580">
              <a:lnSpc>
                <a:spcPct val="120000"/>
              </a:lnSpc>
              <a:defRPr sz="1800" cap="all">
                <a:solidFill>
                  <a:schemeClr val="tx1"/>
                </a:solidFill>
              </a:defRPr>
            </a:pPr>
            <a:r>
              <a:t>Мастерская чудес 3 г.о.</a:t>
            </a:r>
          </a:p>
          <a:p>
            <a:pPr defTabSz="449580">
              <a:lnSpc>
                <a:spcPct val="120000"/>
              </a:lnSpc>
              <a:defRPr cap="all"/>
            </a:pPr>
            <a:endParaRPr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BA8F086-D914-41E7-B055-EAB62D00871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055" y="1223216"/>
            <a:ext cx="6400801" cy="480060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75834C-AAC1-4A14-BF04-15C608CE4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444444"/>
                </a:solidFill>
                <a:effectLst/>
                <a:latin typeface="Open Sans" panose="020B0604020202020204" pitchFamily="34" charset="0"/>
              </a:rPr>
              <a:t>Для поделки нам понадобятся:</a:t>
            </a:r>
            <a:endParaRPr lang="ru-RU" dirty="0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00D1370-E140-43C7-9D0D-7E4A2DBDE510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839B7C6-B015-4657-B9A9-44BB630883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/>
          <a:p>
            <a:pPr algn="l" fontAlgn="base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444444"/>
                </a:solidFill>
                <a:effectLst/>
                <a:latin typeface="inherit"/>
              </a:rPr>
              <a:t>Готовые шаблоны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444444"/>
                </a:solidFill>
                <a:effectLst/>
                <a:latin typeface="inherit"/>
              </a:rPr>
              <a:t>Цветная яркая бумага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444444"/>
                </a:solidFill>
                <a:effectLst/>
                <a:latin typeface="inherit"/>
              </a:rPr>
              <a:t>Картон-основание для открытки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444444"/>
                </a:solidFill>
                <a:effectLst/>
                <a:latin typeface="inherit"/>
              </a:rPr>
              <a:t>Ножницы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444444"/>
                </a:solidFill>
                <a:effectLst/>
                <a:latin typeface="inherit"/>
              </a:rPr>
              <a:t>Клей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FCA5775-B061-4862-A0F8-4F9EC7D2232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743" y="890328"/>
            <a:ext cx="6757089" cy="5067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763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3B51D2-D3F9-4030-9DA3-ECC27154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2559"/>
          </a:xfrm>
        </p:spPr>
        <p:txBody>
          <a:bodyPr>
            <a:noAutofit/>
          </a:bodyPr>
          <a:lstStyle/>
          <a:p>
            <a:r>
              <a:rPr lang="ru-RU" sz="2800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Готовый шаблон выглядит вот так. Сохраните его на компьютер и распечатайте. </a:t>
            </a:r>
            <a:endParaRPr lang="ru-RU" sz="28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D578985-F9E9-4127-A780-767B3C283D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3098" y="1339850"/>
            <a:ext cx="7315200" cy="515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710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96A94A-B730-4413-A70B-6836F6D6B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199"/>
            <a:ext cx="10512424" cy="1658679"/>
          </a:xfrm>
        </p:spPr>
        <p:txBody>
          <a:bodyPr>
            <a:noAutofit/>
          </a:bodyPr>
          <a:lstStyle/>
          <a:p>
            <a:r>
              <a:rPr lang="ru-RU" sz="2400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Вырезаем все заготовки из цветной бумаги. Круг-основу я сделала немного побольше в диаметре, чтобы не слишком наслаивать детальки. Есть еще очень мелкие детальки, такие как ушки для мишки, очки, носик, ротик. Их можно сделать желтым, коричневым и голубым цветами.</a:t>
            </a:r>
            <a:endParaRPr lang="ru-RU" sz="24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5190132-B623-4FB6-B1B4-C631C4CC869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5312" y="1910929"/>
            <a:ext cx="7396900" cy="4354159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B84F1D06-E0BF-4D73-99F0-CB024DEE6E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296632"/>
            <a:ext cx="3932237" cy="3572355"/>
          </a:xfrm>
        </p:spPr>
        <p:txBody>
          <a:bodyPr/>
          <a:lstStyle/>
          <a:p>
            <a:pPr algn="l" fontAlgn="base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444444"/>
                </a:solidFill>
                <a:effectLst/>
                <a:latin typeface="inherit"/>
              </a:rPr>
              <a:t>Небо — лазурный цвет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444444"/>
                </a:solidFill>
                <a:effectLst/>
                <a:latin typeface="inherit"/>
              </a:rPr>
              <a:t>Самолет — красно-синий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444444"/>
                </a:solidFill>
                <a:effectLst/>
                <a:latin typeface="inherit"/>
              </a:rPr>
              <a:t>Пропеллер — желтый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444444"/>
                </a:solidFill>
                <a:effectLst/>
                <a:latin typeface="inherit"/>
              </a:rPr>
              <a:t>Мишка — светло-коричневый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444444"/>
                </a:solidFill>
                <a:effectLst/>
                <a:latin typeface="inherit"/>
              </a:rPr>
              <a:t>Шлем — темно-коричневый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444444"/>
                </a:solidFill>
                <a:effectLst/>
                <a:latin typeface="inherit"/>
              </a:rPr>
              <a:t>Ленточка — желтая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444444"/>
                </a:solidFill>
                <a:effectLst/>
                <a:latin typeface="inherit"/>
              </a:rPr>
              <a:t>Облака — голубые и белые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1477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FC37CE-C406-4C22-8EF5-1BA8AC597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97591"/>
          </a:xfrm>
        </p:spPr>
        <p:txBody>
          <a:bodyPr>
            <a:normAutofit/>
          </a:bodyPr>
          <a:lstStyle/>
          <a:p>
            <a:r>
              <a:rPr lang="ru-RU" sz="2000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Вырезаем составляющие ленточки и на самой длинной заготовке загибаем края. Приклеиваем снизу круга вот так, чтобы получился небольшой изгиб. Вырезаем на контрастной бумаге цифры 23 и приклеиваем по центру ленточки. Можно сделать это заранее, чтобы не смять случайно конструкцию.</a:t>
            </a:r>
            <a:endParaRPr lang="ru-RU" sz="20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FD39001-9884-4290-B646-E2E95B24A70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740" y="2243469"/>
            <a:ext cx="5467399" cy="410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951AB88-8918-4451-AC93-6FC16057A20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8229" y="2243468"/>
            <a:ext cx="5467399" cy="4100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976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AE7851-3832-4CC7-B044-B6BDFF413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93069"/>
          </a:xfrm>
        </p:spPr>
        <p:txBody>
          <a:bodyPr>
            <a:noAutofit/>
          </a:bodyPr>
          <a:lstStyle/>
          <a:p>
            <a:r>
              <a:rPr lang="ru-RU" sz="2000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Теперь приступаем к сборке самолета. Длинная узкая деталь — это крылья. На них приклеиваем сначала большой круг, затем два поменьше. Лопасти пропеллера заранее немного согните, чтобы они получились более выпуклыми и также приклейте по центру. Чтобы самолетик смотрелся интереснее, сместите крылья и пропеллер немного наискосок относительно горизонта.</a:t>
            </a:r>
            <a:endParaRPr lang="ru-RU" sz="20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264FF07-F30E-4B9A-91E4-5A754E61260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2058194"/>
            <a:ext cx="5181600" cy="3886200"/>
          </a:xfrm>
          <a:prstGeom prst="rect">
            <a:avLst/>
          </a:prstGeom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id="{C5702968-8146-4434-A84F-9F8FA371D4B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595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FDEDB2-A8C2-40E1-85F6-1C6E07685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93069"/>
          </a:xfrm>
        </p:spPr>
        <p:txBody>
          <a:bodyPr>
            <a:normAutofit/>
          </a:bodyPr>
          <a:lstStyle/>
          <a:p>
            <a:r>
              <a:rPr lang="ru-RU" sz="2400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Собираем нашего мишку-летчика. Клеим детальки ушек. Надеваем шлем, очки. Мордашку также оформляем с носиком и ротиком. Рисуем глазки.  В центре шлема приклеиваем звездочку.</a:t>
            </a:r>
            <a:endParaRPr lang="ru-RU" sz="24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AED3889-ADE4-411B-B80D-919745E58E8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2058194"/>
            <a:ext cx="5181600" cy="3886200"/>
          </a:xfrm>
          <a:prstGeom prst="rect">
            <a:avLst/>
          </a:prstGeom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id="{7B448423-08A3-4611-9805-A3DC5F4FA65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087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1A83D3-993B-462D-8D7C-14A45924B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8288"/>
            <a:ext cx="10515600" cy="1325563"/>
          </a:xfrm>
        </p:spPr>
        <p:txBody>
          <a:bodyPr>
            <a:noAutofit/>
          </a:bodyPr>
          <a:lstStyle/>
          <a:p>
            <a:r>
              <a:rPr lang="ru-RU" sz="2400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Размещаем аппликацию на основу. Приклеиваем лапки мишки, немного пряча их за кабину самолета.  Далее приклеиваем его голову, распределяем облака и наш отважный мишка-пилот летит поздравлять всех с праздником 23 февраля.</a:t>
            </a:r>
            <a:endParaRPr lang="ru-RU" sz="2400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030975A6-A977-4653-A20F-AED3194D015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2058194"/>
            <a:ext cx="5181600" cy="3886200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915644CF-C33F-4B7B-9496-BB552DCC799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232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287</Words>
  <Application>Microsoft Office PowerPoint</Application>
  <PresentationFormat>Широкоэкранный</PresentationFormat>
  <Paragraphs>22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Blackadder ITC</vt:lpstr>
      <vt:lpstr>Calibri</vt:lpstr>
      <vt:lpstr>Calibri Light</vt:lpstr>
      <vt:lpstr>inherit</vt:lpstr>
      <vt:lpstr>Open Sans</vt:lpstr>
      <vt:lpstr>Тема Office</vt:lpstr>
      <vt:lpstr>Подарок папе. Открытка</vt:lpstr>
      <vt:lpstr>Для поделки нам понадобятся:</vt:lpstr>
      <vt:lpstr>Готовый шаблон выглядит вот так. Сохраните его на компьютер и распечатайте. </vt:lpstr>
      <vt:lpstr>Вырезаем все заготовки из цветной бумаги. Круг-основу я сделала немного побольше в диаметре, чтобы не слишком наслаивать детальки. Есть еще очень мелкие детальки, такие как ушки для мишки, очки, носик, ротик. Их можно сделать желтым, коричневым и голубым цветами.</vt:lpstr>
      <vt:lpstr>Вырезаем составляющие ленточки и на самой длинной заготовке загибаем края. Приклеиваем снизу круга вот так, чтобы получился небольшой изгиб. Вырезаем на контрастной бумаге цифры 23 и приклеиваем по центру ленточки. Можно сделать это заранее, чтобы не смять случайно конструкцию.</vt:lpstr>
      <vt:lpstr>Теперь приступаем к сборке самолета. Длинная узкая деталь — это крылья. На них приклеиваем сначала большой круг, затем два поменьше. Лопасти пропеллера заранее немного согните, чтобы они получились более выпуклыми и также приклейте по центру. Чтобы самолетик смотрелся интереснее, сместите крылья и пропеллер немного наискосок относительно горизонта.</vt:lpstr>
      <vt:lpstr>Собираем нашего мишку-летчика. Клеим детальки ушек. Надеваем шлем, очки. Мордашку также оформляем с носиком и ротиком. Рисуем глазки.  В центре шлема приклеиваем звездочку.</vt:lpstr>
      <vt:lpstr>Размещаем аппликацию на основу. Приклеиваем лапки мишки, немного пряча их за кабину самолета.  Далее приклеиваем его голову, распределяем облака и наш отважный мишка-пилот летит поздравлять всех с праздником 23 февраля.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Подарок папе. Открытка</dc:title>
  <dc:creator>Муха Марина</dc:creator>
  <cp:lastModifiedBy>Муха Марина</cp:lastModifiedBy>
  <cp:revision>1</cp:revision>
  <dcterms:created xsi:type="dcterms:W3CDTF">2022-02-16T18:02:31Z</dcterms:created>
  <dcterms:modified xsi:type="dcterms:W3CDTF">2022-02-16T18:28:22Z</dcterms:modified>
</cp:coreProperties>
</file>