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2" r:id="rId4"/>
    <p:sldId id="261" r:id="rId5"/>
    <p:sldId id="263" r:id="rId6"/>
    <p:sldId id="264" r:id="rId7"/>
    <p:sldId id="266" r:id="rId8"/>
    <p:sldId id="265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8BDBB-70FC-4430-A0E5-A9B36EBA7127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AA44A-31B3-4DC6-B94C-3306E4570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6412D-5D11-4891-9E5E-3BCE588A3B16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DC2F8-224B-4E38-AC93-A1453F108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9893E-9F10-43BB-BB98-255DD214537C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A2D1A-9082-430F-A61C-2DD1992BD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FE532-9CD5-41B1-8380-B56132A07EC8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C07E0-A07F-4CD5-89C3-73C3B4170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346BC-1FB3-4369-BFD4-9127B57AEFDE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DDD0-0EDC-439E-8134-5B16A5E75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B129B-810E-4EFE-A93C-887B8F6CF5AB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2C582-2047-4B87-9AED-E2BA8ADEE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48E41-C86E-45DB-AB4F-2C529990BF33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1709-8FF7-4198-A27A-3689346F7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31CC8-75F4-494F-9F6C-0F66EB159B7C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7EDF7-9243-45E4-9B6B-242968E77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FC1A0-EDB5-4F1B-B424-292674D08BD9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D7CE7-F9F8-4F9E-B35D-85B78D45C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E79CE-D031-4ED8-B0EE-94195B78AA8D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AF282-15E4-4BFC-85FE-8D8F40E07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79FA6-4DCA-41F8-AB59-0FB33E6C26D2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99CC4-F08B-473A-9175-5DE350793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A088BF-EAE8-4025-8290-C922338393BA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455CE9-D453-43C2-A615-78D5627AD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610" b="90282"/>
          <a:stretch/>
        </p:blipFill>
        <p:spPr>
          <a:xfrm>
            <a:off x="179512" y="476672"/>
            <a:ext cx="8784976" cy="1872208"/>
          </a:xfrm>
          <a:effectLst>
            <a:softEdge rad="112500"/>
          </a:effectLst>
        </p:spPr>
      </p:pic>
      <p:pic>
        <p:nvPicPr>
          <p:cNvPr id="14340" name="Picture 4" descr="https://catherineasquithgallery.com/uploads/posts/2021-03/1614552504_4-p-detskie-kartinki-na-belom-fone-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04864"/>
            <a:ext cx="7662773" cy="4168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5363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34608" t="73598" r="33501" b="4436"/>
          <a:stretch>
            <a:fillRect/>
          </a:stretch>
        </p:blipFill>
        <p:spPr>
          <a:xfrm>
            <a:off x="179388" y="169863"/>
            <a:ext cx="8785225" cy="63563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6147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33138" t="8250" r="33643" b="68359"/>
          <a:stretch>
            <a:fillRect/>
          </a:stretch>
        </p:blipFill>
        <p:spPr>
          <a:xfrm>
            <a:off x="250825" y="260350"/>
            <a:ext cx="8569325" cy="64817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9219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34164" t="30908" r="33945" b="47318"/>
          <a:stretch>
            <a:fillRect/>
          </a:stretch>
        </p:blipFill>
        <p:spPr>
          <a:xfrm>
            <a:off x="323850" y="282575"/>
            <a:ext cx="8712200" cy="64595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8195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504" t="30852" r="66721" b="47643"/>
          <a:stretch>
            <a:fillRect/>
          </a:stretch>
        </p:blipFill>
        <p:spPr>
          <a:xfrm>
            <a:off x="468313" y="282575"/>
            <a:ext cx="8567737" cy="61118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0243" name="Picture 3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66498" t="30843" r="485" b="46992"/>
          <a:stretch>
            <a:fillRect/>
          </a:stretch>
        </p:blipFill>
        <p:spPr>
          <a:xfrm>
            <a:off x="179388" y="115888"/>
            <a:ext cx="8785225" cy="6553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1267" name="Picture 3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2275" t="52682" r="67606" b="26852"/>
          <a:stretch>
            <a:fillRect/>
          </a:stretch>
        </p:blipFill>
        <p:spPr>
          <a:xfrm>
            <a:off x="179388" y="260350"/>
            <a:ext cx="8856662" cy="6408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3315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67384" t="53009" r="1167" b="26575"/>
          <a:stretch>
            <a:fillRect/>
          </a:stretch>
        </p:blipFill>
        <p:spPr>
          <a:xfrm>
            <a:off x="179388" y="165100"/>
            <a:ext cx="8713787" cy="6577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2291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33279" t="51988" r="33501" b="25877"/>
          <a:stretch>
            <a:fillRect/>
          </a:stretch>
        </p:blipFill>
        <p:spPr>
          <a:xfrm>
            <a:off x="250825" y="44450"/>
            <a:ext cx="8642350" cy="66246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4339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246" t="73552" r="64949" b="2487"/>
          <a:stretch>
            <a:fillRect/>
          </a:stretch>
        </p:blipFill>
        <p:spPr>
          <a:xfrm>
            <a:off x="107950" y="188913"/>
            <a:ext cx="8785225" cy="63357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Евгений Пасько</cp:lastModifiedBy>
  <cp:revision>6</cp:revision>
  <dcterms:created xsi:type="dcterms:W3CDTF">2015-11-04T07:51:45Z</dcterms:created>
  <dcterms:modified xsi:type="dcterms:W3CDTF">2022-02-17T17:53:18Z</dcterms:modified>
</cp:coreProperties>
</file>