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Notebook\Desktop\DSC_030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0200" y="762001"/>
            <a:ext cx="59404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Notebook\Desktop\DSC_033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1787" y="3429000"/>
            <a:ext cx="59404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457199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приемная</a:t>
            </a:r>
            <a:endParaRPr lang="ru-RU" sz="32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762000"/>
            <a:ext cx="6400800" cy="5486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Театральный уголок</a:t>
            </a:r>
            <a:endParaRPr lang="ru-RU" dirty="0"/>
          </a:p>
        </p:txBody>
      </p:sp>
      <p:pic>
        <p:nvPicPr>
          <p:cNvPr id="4" name="Содержимое 3" descr="E:\на диск\DSC_8043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2278" y="1880596"/>
            <a:ext cx="5939444" cy="396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Учебная зона</a:t>
            </a:r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1362" y="2590800"/>
            <a:ext cx="3415838" cy="266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Содержимое 11"/>
          <p:cNvPicPr>
            <a:picLocks noGr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590800"/>
            <a:ext cx="4038600" cy="262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Notebook\Desktop\DSC_031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1787" y="533401"/>
            <a:ext cx="5940425" cy="25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Notebook\Desktop\DSC_031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0200" y="3200400"/>
            <a:ext cx="5940425" cy="319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229600" cy="838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группе эстетически оформлены центры</a:t>
            </a:r>
            <a:endParaRPr lang="ru-RU" sz="3200" dirty="0"/>
          </a:p>
        </p:txBody>
      </p:sp>
      <p:pic>
        <p:nvPicPr>
          <p:cNvPr id="5" name="Содержимое 4" descr="C:\Users\Notebook\Desktop\DSC_0276.JPG"/>
          <p:cNvPicPr>
            <a:picLocks noGrp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33600"/>
            <a:ext cx="4038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Notebook\Desktop\DSC_0349.JPG"/>
          <p:cNvPicPr>
            <a:picLocks noGrp="1"/>
          </p:cNvPicPr>
          <p:nvPr>
            <p:ph sz="half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5400" y="2133600"/>
            <a:ext cx="4038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Notebook\Desktop\DSC_025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1787" y="304801"/>
            <a:ext cx="59404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Notebook\Desktop\DSC_033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0200" y="3200400"/>
            <a:ext cx="59404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Центр конструирования</a:t>
            </a:r>
            <a:endParaRPr lang="ru-RU" sz="3200" dirty="0"/>
          </a:p>
        </p:txBody>
      </p:sp>
      <p:pic>
        <p:nvPicPr>
          <p:cNvPr id="5" name="Содержимое 4" descr="E:\на диск\DSC_8057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905000"/>
            <a:ext cx="4038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E:\на диск\DSC_8029.JPG"/>
          <p:cNvPicPr>
            <a:picLocks noGr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905000"/>
            <a:ext cx="4038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Больница</a:t>
            </a:r>
            <a:endParaRPr lang="ru-RU" dirty="0"/>
          </a:p>
        </p:txBody>
      </p:sp>
      <p:pic>
        <p:nvPicPr>
          <p:cNvPr id="5" name="Содержимое 4" descr="E:\на диск\DSC_8056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981200"/>
            <a:ext cx="4038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E:\на диск\DSC_8020.JPG"/>
          <p:cNvPicPr>
            <a:picLocks noGr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981200"/>
            <a:ext cx="4038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</a:t>
            </a:r>
            <a:endParaRPr lang="ru-RU" dirty="0"/>
          </a:p>
        </p:txBody>
      </p:sp>
      <p:pic>
        <p:nvPicPr>
          <p:cNvPr id="5" name="Содержимое 4" descr="E:\на диск\DSC_8033.JPG"/>
          <p:cNvPicPr>
            <a:picLocks noGrp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2515097"/>
            <a:ext cx="4038600" cy="2696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E:\на диск\DSC_8037.JPG"/>
          <p:cNvPicPr>
            <a:picLocks noGrp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648200" y="2515097"/>
            <a:ext cx="4038600" cy="2696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Мини- </a:t>
            </a:r>
            <a:r>
              <a:rPr lang="ru-RU" dirty="0" err="1" smtClean="0"/>
              <a:t>маркет</a:t>
            </a:r>
            <a:endParaRPr lang="ru-RU" dirty="0"/>
          </a:p>
        </p:txBody>
      </p:sp>
      <p:pic>
        <p:nvPicPr>
          <p:cNvPr id="7" name="Содержимое 6" descr="E:\на диск\DSC_8024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2278" y="1880596"/>
            <a:ext cx="5939444" cy="396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Салон красоты</a:t>
            </a:r>
            <a:endParaRPr lang="ru-RU" dirty="0"/>
          </a:p>
        </p:txBody>
      </p:sp>
      <p:pic>
        <p:nvPicPr>
          <p:cNvPr id="4" name="Содержимое 3" descr="E:\на диск\DSC_8036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2278" y="1880596"/>
            <a:ext cx="5939444" cy="396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18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приемная</vt:lpstr>
      <vt:lpstr>Слайд 2</vt:lpstr>
      <vt:lpstr>В группе эстетически оформлены центры</vt:lpstr>
      <vt:lpstr>Слайд 4</vt:lpstr>
      <vt:lpstr>Центр конструирования</vt:lpstr>
      <vt:lpstr>Больница</vt:lpstr>
      <vt:lpstr>Семья</vt:lpstr>
      <vt:lpstr>Мини- маркет</vt:lpstr>
      <vt:lpstr>Салон красоты</vt:lpstr>
      <vt:lpstr>Театральный уголок</vt:lpstr>
      <vt:lpstr>Учебная зона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2022-02-17T04:50:23Z</dcterms:created>
  <dcterms:modified xsi:type="dcterms:W3CDTF">2022-02-17T07:47:15Z</dcterms:modified>
</cp:coreProperties>
</file>