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D8F8-6A96-4172-BB00-A4BD2889A44F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BD85-28B4-44FF-80D4-25615ED59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827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D8F8-6A96-4172-BB00-A4BD2889A44F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BD85-28B4-44FF-80D4-25615ED59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084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D8F8-6A96-4172-BB00-A4BD2889A44F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BD85-28B4-44FF-80D4-25615ED59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28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D8F8-6A96-4172-BB00-A4BD2889A44F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BD85-28B4-44FF-80D4-25615ED59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077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D8F8-6A96-4172-BB00-A4BD2889A44F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BD85-28B4-44FF-80D4-25615ED59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865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D8F8-6A96-4172-BB00-A4BD2889A44F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BD85-28B4-44FF-80D4-25615ED59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338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D8F8-6A96-4172-BB00-A4BD2889A44F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BD85-28B4-44FF-80D4-25615ED59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964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D8F8-6A96-4172-BB00-A4BD2889A44F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BD85-28B4-44FF-80D4-25615ED59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177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D8F8-6A96-4172-BB00-A4BD2889A44F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BD85-28B4-44FF-80D4-25615ED59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054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D8F8-6A96-4172-BB00-A4BD2889A44F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BD85-28B4-44FF-80D4-25615ED59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198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D8F8-6A96-4172-BB00-A4BD2889A44F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BD85-28B4-44FF-80D4-25615ED59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313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1D8F8-6A96-4172-BB00-A4BD2889A44F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EBD85-28B4-44FF-80D4-25615ED59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784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adlet.com/zhelnina/d82vfk9ijk7dj9g6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15" y="1174297"/>
            <a:ext cx="12050380" cy="557800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26833" y="489551"/>
            <a:ext cx="4587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padlet.com/zhelnina/d82vfk9ijk7dj9g6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339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Марина</cp:lastModifiedBy>
  <cp:revision>2</cp:revision>
  <dcterms:created xsi:type="dcterms:W3CDTF">2022-02-17T19:47:36Z</dcterms:created>
  <dcterms:modified xsi:type="dcterms:W3CDTF">2022-02-17T19:51:24Z</dcterms:modified>
</cp:coreProperties>
</file>