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61" r:id="rId5"/>
    <p:sldId id="270" r:id="rId6"/>
    <p:sldId id="264" r:id="rId7"/>
    <p:sldId id="265" r:id="rId8"/>
    <p:sldId id="266" r:id="rId9"/>
    <p:sldId id="267" r:id="rId10"/>
    <p:sldId id="268" r:id="rId11"/>
    <p:sldId id="269" r:id="rId12"/>
    <p:sldId id="272" r:id="rId13"/>
    <p:sldId id="26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71437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7272366" cy="370999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  <a:t>      АГНИЯ БАРТО</a:t>
            </a:r>
          </a:p>
          <a:p>
            <a: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  <a:t>     «ИГРУШКИ»</a:t>
            </a:r>
          </a:p>
          <a:p>
            <a:pPr algn="r"/>
            <a:endParaRPr lang="ru-RU" sz="4400" b="1" dirty="0" smtClean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algn="r"/>
            <a:endParaRPr lang="ru-RU" sz="4400" b="1" dirty="0" smtClean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algn="r"/>
            <a:endParaRPr lang="ru-RU" sz="3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артинки по запросу барто игрушки картинки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357430"/>
            <a:ext cx="350046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Грузовик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Нет, напрасно мы решили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Прокатить кота в машине: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 кататься не привык -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Опрокинул грузовик.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3" cstate="print">
            <a:clrChange>
              <a:clrFrom>
                <a:srgbClr val="FFFFDD"/>
              </a:clrFrom>
              <a:clrTo>
                <a:srgbClr val="FFFF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285860"/>
            <a:ext cx="421484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Лошадка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3" cstate="print"/>
          <a:srcRect l="6371" t="1754" r="3878" b="24561"/>
          <a:stretch>
            <a:fillRect/>
          </a:stretch>
        </p:blipFill>
        <p:spPr bwMode="auto">
          <a:xfrm>
            <a:off x="4714876" y="1785926"/>
            <a:ext cx="3857652" cy="3643338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1428736"/>
            <a:ext cx="6858048" cy="2857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люблю свою лошадку,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Причешу ей шёрстку гладко,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Гребешком приглажу хвостик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верхом поеду в гости.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5715008" cy="424021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Спать пора! Уснул бычок,</a:t>
            </a:r>
            <a:br>
              <a:rPr lang="ru-RU" dirty="0" smtClean="0"/>
            </a:br>
            <a:r>
              <a:rPr lang="ru-RU" dirty="0" smtClean="0"/>
              <a:t>Лёг в коробку на бочок.</a:t>
            </a:r>
            <a:br>
              <a:rPr lang="ru-RU" dirty="0" smtClean="0"/>
            </a:br>
            <a:r>
              <a:rPr lang="ru-RU" dirty="0" smtClean="0"/>
              <a:t>Сонный мишка лёг в кровать,</a:t>
            </a:r>
            <a:br>
              <a:rPr lang="ru-RU" dirty="0" smtClean="0"/>
            </a:br>
            <a:r>
              <a:rPr lang="ru-RU" dirty="0" smtClean="0"/>
              <a:t>Только слон не хочет спать.</a:t>
            </a:r>
            <a:br>
              <a:rPr lang="ru-RU" dirty="0" smtClean="0"/>
            </a:br>
            <a:r>
              <a:rPr lang="ru-RU" dirty="0" smtClean="0"/>
              <a:t>Головой кивает слон,</a:t>
            </a:r>
            <a:br>
              <a:rPr lang="ru-RU" dirty="0" smtClean="0"/>
            </a:br>
            <a:r>
              <a:rPr lang="ru-RU" dirty="0" smtClean="0"/>
              <a:t>Он слонихе шлёт поклон.</a:t>
            </a:r>
            <a:endParaRPr lang="ru-RU" dirty="0"/>
          </a:p>
        </p:txBody>
      </p:sp>
      <p:pic>
        <p:nvPicPr>
          <p:cNvPr id="4" name="Рисунок 3" descr="Картинки по запросу барто стихи игрушки самолет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643050"/>
            <a:ext cx="400049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642918"/>
            <a:ext cx="7543824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Детские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стихи Агнии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известны и горячо любимы нами с самого глубокого детства. Можно сказать стихи писательницы стремительно вошли в нашу жизнь у укрепились где-то глубоко в подсознании. Её рифмы стали по настоящему народными, в каком то роде превратившись в пословицы и поговорки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все для доу шаблон для презентаци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15084">
            <a:off x="199164" y="139090"/>
            <a:ext cx="2189770" cy="2987991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8" name="Рисунок 7" descr="Похожее изображен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28604"/>
            <a:ext cx="2000264" cy="2643206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9" name="Рисунок 8" descr="Картинки по запросу агния барто картинки книжки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92088">
            <a:off x="5997666" y="363671"/>
            <a:ext cx="1970737" cy="2635041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" name="Рисунок 9" descr="Картинки по запросу агния барто картинки книжки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81979">
            <a:off x="450280" y="2612325"/>
            <a:ext cx="2308675" cy="2847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картинка ребенок рассматривает книгу"/>
          <p:cNvPicPr/>
          <p:nvPr/>
        </p:nvPicPr>
        <p:blipFill>
          <a:blip r:embed="rId7" cstate="print"/>
          <a:srcRect t="4556" r="7322"/>
          <a:stretch>
            <a:fillRect/>
          </a:stretch>
        </p:blipFill>
        <p:spPr bwMode="auto">
          <a:xfrm>
            <a:off x="3071802" y="3786190"/>
            <a:ext cx="4117623" cy="271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охожее изображение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015850">
            <a:off x="6723640" y="1952478"/>
            <a:ext cx="1972622" cy="2476496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5" name="Рисунок 4" descr="Картинки по запросу агния барто картинки книжки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726421">
            <a:off x="3761953" y="877436"/>
            <a:ext cx="2166946" cy="2357446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Картинки по запросу все для доу шаблон для презентаци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571736" y="-571528"/>
            <a:ext cx="5857916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Барто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Агния Львовна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( 17.02.1906 - 1981 )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Стихи Агнии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(1906—1981) в нашей стране знает каждый ребенок. Ее книги печатались миллионными тиражами. Эта удивительная женщина всю свою жизнь посвятила детям.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Агния Львовна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родилась в Москве в семье ветеринарного врача. Стихи начала писать еще в начальных классах гимназии. Мечтала стать балериной, окончила хореографическое училище.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Стиль ее стихов очень лёгкий, они легко запоминаются. Автор как бы разговаривает с ребёнком простым бытовым языком — но в рифму. И разговор ведет с маленькими читателями так, как будто автор - их ровесница.</a:t>
            </a:r>
          </a:p>
          <a:p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Картинки по запросу агния барто биографи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0029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1" descr="Картинки по запросу все для доу шаблон для презентации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4" name="Содержимое 3" descr="10 фактов об Агнии Барто"/>
          <p:cNvPicPr>
            <a:picLocks noGrp="1"/>
          </p:cNvPicPr>
          <p:nvPr>
            <p:ph idx="1"/>
          </p:nvPr>
        </p:nvPicPr>
        <p:blipFill>
          <a:blip r:embed="rId3" cstate="print"/>
          <a:srcRect r="4762"/>
          <a:stretch>
            <a:fillRect/>
          </a:stretch>
        </p:blipFill>
        <p:spPr bwMode="auto">
          <a:xfrm>
            <a:off x="1643042" y="1000108"/>
            <a:ext cx="7143800" cy="535785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Бычок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Идёт бычок, качается,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Вздыхает на ходу: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Ох, доска кончается,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Сейчас я упаду!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артинки по запросу барто игрушки картинки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941" r="22234" b="31557"/>
          <a:stretch>
            <a:fillRect/>
          </a:stretch>
        </p:blipFill>
        <p:spPr bwMode="auto">
          <a:xfrm>
            <a:off x="3643306" y="1428736"/>
            <a:ext cx="5300686" cy="4233881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Картинки по запросу барто игрушки картинки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rcRect l="15000" t="4444" r="16042" b="8611"/>
          <a:stretch>
            <a:fillRect/>
          </a:stretch>
        </p:blipFill>
        <p:spPr bwMode="auto">
          <a:xfrm>
            <a:off x="4500562" y="1500174"/>
            <a:ext cx="421481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1785926"/>
            <a:ext cx="621509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Уронили мишку на пол,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Оторвали мишке лапу.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Всё равно его не брошу –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Потому что он хороший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Зайка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764386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Зайку бросила хозяйка -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 дождём остался зайка.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 скамейки слезть не мог,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Весь до ниточки промок.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Картинки по запросу барто стихи игрушки лошадка"/>
          <p:cNvPicPr>
            <a:picLocks noChangeAspect="1" noChangeArrowheads="1"/>
          </p:cNvPicPr>
          <p:nvPr/>
        </p:nvPicPr>
        <p:blipFill>
          <a:blip r:embed="rId3" cstate="print"/>
          <a:srcRect b="3651"/>
          <a:stretch>
            <a:fillRect/>
          </a:stretch>
        </p:blipFill>
        <p:spPr bwMode="auto">
          <a:xfrm>
            <a:off x="4929190" y="642918"/>
            <a:ext cx="3937520" cy="5072098"/>
          </a:xfrm>
          <a:prstGeom prst="cloudCallou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Самолёт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Самолёт построим сами,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Понесёмся над лесами.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Понесёмся над лесами,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потом вернёмся к маме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барто стихи игрушки самол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барто стихи игрушки самол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Похожее изображение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0" r="5940" b="6667"/>
          <a:stretch>
            <a:fillRect/>
          </a:stretch>
        </p:blipFill>
        <p:spPr bwMode="auto">
          <a:xfrm>
            <a:off x="4286248" y="1428736"/>
            <a:ext cx="464347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4" name="Рисунок 3" descr="Картинки по запросу барто игрушки картинки"/>
          <p:cNvPicPr/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l="13693"/>
          <a:stretch>
            <a:fillRect/>
          </a:stretch>
        </p:blipFill>
        <p:spPr bwMode="auto">
          <a:xfrm>
            <a:off x="4190992" y="642918"/>
            <a:ext cx="4953008" cy="5143516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Мячик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642942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Наша Таня громко плачет: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Уронила в речку мячик.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Тише, Танечка, не плачь: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утонет в речке мяч.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и по запросу все для доу шаблон для презентац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44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Кораблик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411807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Матросская шапка,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Верёвка в руке,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Тяну я кораблик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быстрой реке.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скачут лягушки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мной по пятам,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просят меня: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Прокати, капитан!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артинки по запросу барто игрушки картинки"/>
          <p:cNvPicPr/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500174"/>
            <a:ext cx="414340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97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</vt:lpstr>
      <vt:lpstr>Слайд 2</vt:lpstr>
      <vt:lpstr>Слайд 3</vt:lpstr>
      <vt:lpstr>Бычок</vt:lpstr>
      <vt:lpstr>Мишка </vt:lpstr>
      <vt:lpstr>Зайка</vt:lpstr>
      <vt:lpstr>Самолёт</vt:lpstr>
      <vt:lpstr>Мячик</vt:lpstr>
      <vt:lpstr>Кораблик</vt:lpstr>
      <vt:lpstr>Грузовик</vt:lpstr>
      <vt:lpstr>Лошадка</vt:lpstr>
      <vt:lpstr>Слон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Кристина</cp:lastModifiedBy>
  <cp:revision>16</cp:revision>
  <dcterms:modified xsi:type="dcterms:W3CDTF">2022-02-13T15:40:43Z</dcterms:modified>
</cp:coreProperties>
</file>