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61" r:id="rId6"/>
    <p:sldId id="258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92FB-484C-45CD-81F8-00FE5DBC21BA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5962-ACFD-4166-961B-EB758EF46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92FB-484C-45CD-81F8-00FE5DBC21BA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5962-ACFD-4166-961B-EB758EF46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92FB-484C-45CD-81F8-00FE5DBC21BA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5962-ACFD-4166-961B-EB758EF46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92FB-484C-45CD-81F8-00FE5DBC21BA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5962-ACFD-4166-961B-EB758EF46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92FB-484C-45CD-81F8-00FE5DBC21BA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5962-ACFD-4166-961B-EB758EF46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92FB-484C-45CD-81F8-00FE5DBC21BA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5962-ACFD-4166-961B-EB758EF46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92FB-484C-45CD-81F8-00FE5DBC21BA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5962-ACFD-4166-961B-EB758EF46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92FB-484C-45CD-81F8-00FE5DBC21BA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5962-ACFD-4166-961B-EB758EF46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92FB-484C-45CD-81F8-00FE5DBC21BA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5962-ACFD-4166-961B-EB758EF46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92FB-484C-45CD-81F8-00FE5DBC21BA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5962-ACFD-4166-961B-EB758EF46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892FB-484C-45CD-81F8-00FE5DBC21BA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5962-ACFD-4166-961B-EB758EF46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892FB-484C-45CD-81F8-00FE5DBC21BA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B5962-ACFD-4166-961B-EB758EF46D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3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57357" y="1785926"/>
            <a:ext cx="59293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solidFill>
                  <a:schemeClr val="accent6">
                    <a:lumMod val="50000"/>
                  </a:schemeClr>
                </a:solidFill>
              </a:rPr>
              <a:t>ч</a:t>
            </a:r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</a:rPr>
              <a:t>то мы знаем о песке</a:t>
            </a:r>
            <a:endParaRPr lang="ru-RU" sz="7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528239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6" name="TextBox 5"/>
          <p:cNvSpPr txBox="1"/>
          <p:nvPr/>
        </p:nvSpPr>
        <p:spPr>
          <a:xfrm>
            <a:off x="1142976" y="285728"/>
            <a:ext cx="70219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Песок 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это природный материал,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состоит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их мелких камешков, которые имеют разную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форму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, окраску,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размер.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6" descr="type-of-sand-for-a-vegetable-garden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714488"/>
            <a:ext cx="7715304" cy="4929198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4" descr="528239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</p:spPr>
      </p:pic>
      <p:sp>
        <p:nvSpPr>
          <p:cNvPr id="6" name="TextBox 5"/>
          <p:cNvSpPr txBox="1"/>
          <p:nvPr/>
        </p:nvSpPr>
        <p:spPr>
          <a:xfrm>
            <a:off x="1928794" y="357166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п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риродный песок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6" descr="krupnyy-peso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1000108"/>
            <a:ext cx="3571900" cy="2357454"/>
          </a:xfrm>
          <a:prstGeom prst="rect">
            <a:avLst/>
          </a:prstGeom>
        </p:spPr>
      </p:pic>
      <p:pic>
        <p:nvPicPr>
          <p:cNvPr id="8" name="Рисунок 7" descr="dreamstime_xxl_33520912-1080x72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2643182"/>
            <a:ext cx="3286148" cy="2214578"/>
          </a:xfrm>
          <a:prstGeom prst="rect">
            <a:avLst/>
          </a:prstGeom>
        </p:spPr>
      </p:pic>
      <p:pic>
        <p:nvPicPr>
          <p:cNvPr id="9" name="Рисунок 8" descr="b_VG-17FS-Sabbia-essiccata-VAGA-43778-rel50dd756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7818" y="4214818"/>
            <a:ext cx="3214681" cy="22145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43438" y="1571612"/>
            <a:ext cx="1160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речной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214414" y="4071942"/>
            <a:ext cx="1346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морской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786050" y="5857892"/>
            <a:ext cx="1682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карьерный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28239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500034" y="428604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искусственный (кинетический) песок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6" descr="3115681064b611e7bf132cd05af3972e_3115681264b611e7bf132cd05af3972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1428736"/>
            <a:ext cx="6858048" cy="4714908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4" descr="528239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1571604" y="0"/>
            <a:ext cx="4643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Где используется песок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6" descr="45bb349914df4c4c30d73f0a9d7761e1-800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571480"/>
            <a:ext cx="3643338" cy="2500330"/>
          </a:xfrm>
          <a:prstGeom prst="rect">
            <a:avLst/>
          </a:prstGeom>
        </p:spPr>
      </p:pic>
      <p:pic>
        <p:nvPicPr>
          <p:cNvPr id="8" name="Рисунок 7" descr="78743a909e444e69f7637d2f9f5ce9e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14612" y="2214554"/>
            <a:ext cx="3143272" cy="2428892"/>
          </a:xfrm>
          <a:prstGeom prst="rect">
            <a:avLst/>
          </a:prstGeom>
        </p:spPr>
      </p:pic>
      <p:pic>
        <p:nvPicPr>
          <p:cNvPr id="9" name="Рисунок 8" descr="kisspng-hourglass-time-sand-longman-dictionary-of-contempo-hourglass-5a80ef7a928755.066597921518399354600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380" y="3786190"/>
            <a:ext cx="3571870" cy="25003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0" y="1071546"/>
            <a:ext cx="19582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в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производстве </a:t>
            </a:r>
          </a:p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стекла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3857628"/>
            <a:ext cx="2171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в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строительстве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0298" y="5643578"/>
            <a:ext cx="24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для изготовления </a:t>
            </a:r>
          </a:p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песочных часов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528239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4" name="Содержимое 4" descr="528239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7" name="Рисунок 6" descr="fullsiz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57166"/>
            <a:ext cx="3428992" cy="23574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14810" y="785794"/>
            <a:ext cx="19263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для различных </a:t>
            </a:r>
          </a:p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сувениров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48" y="3429000"/>
            <a:ext cx="1523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д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ля детских</a:t>
            </a:r>
          </a:p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песочниц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14612" y="5643578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д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ля различных </a:t>
            </a:r>
          </a:p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поделок из песка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Рисунок 12" descr="700-n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1928802"/>
            <a:ext cx="3500462" cy="2500330"/>
          </a:xfrm>
          <a:prstGeom prst="rect">
            <a:avLst/>
          </a:prstGeom>
        </p:spPr>
      </p:pic>
      <p:pic>
        <p:nvPicPr>
          <p:cNvPr id="14" name="Рисунок 13" descr="03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9676" y="4143380"/>
            <a:ext cx="3314290" cy="250033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4" descr="528239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5" name="Содержимое 5" descr="528239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5852" y="714356"/>
            <a:ext cx="5415265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</a:rPr>
              <a:t>спасибо</a:t>
            </a:r>
          </a:p>
          <a:p>
            <a:pPr algn="ctr"/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</a:rPr>
              <a:t> за</a:t>
            </a:r>
          </a:p>
          <a:p>
            <a:pPr algn="ctr"/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</a:rPr>
              <a:t> внимание</a:t>
            </a:r>
            <a:endParaRPr lang="ru-RU" sz="8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45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Лиса</dc:creator>
  <cp:lastModifiedBy>Лиса</cp:lastModifiedBy>
  <cp:revision>13</cp:revision>
  <dcterms:created xsi:type="dcterms:W3CDTF">2022-02-17T12:28:57Z</dcterms:created>
  <dcterms:modified xsi:type="dcterms:W3CDTF">2022-02-17T14:35:29Z</dcterms:modified>
</cp:coreProperties>
</file>