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9F548-6DC5-4247-88F3-A41D574D7608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33E1BF-49BD-4303-BF1A-695366BAFE3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9F548-6DC5-4247-88F3-A41D574D7608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E1BF-49BD-4303-BF1A-695366BAFE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9F548-6DC5-4247-88F3-A41D574D7608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E1BF-49BD-4303-BF1A-695366BAFE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9F548-6DC5-4247-88F3-A41D574D7608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33E1BF-49BD-4303-BF1A-695366BAFE3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9F548-6DC5-4247-88F3-A41D574D7608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33E1BF-49BD-4303-BF1A-695366BAFE3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9F548-6DC5-4247-88F3-A41D574D7608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33E1BF-49BD-4303-BF1A-695366BAFE3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9F548-6DC5-4247-88F3-A41D574D7608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33E1BF-49BD-4303-BF1A-695366BAFE3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9F548-6DC5-4247-88F3-A41D574D7608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33E1BF-49BD-4303-BF1A-695366BAFE3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9F548-6DC5-4247-88F3-A41D574D7608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33E1BF-49BD-4303-BF1A-695366BAFE3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9F548-6DC5-4247-88F3-A41D574D7608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33E1BF-49BD-4303-BF1A-695366BAFE3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9F548-6DC5-4247-88F3-A41D574D7608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33E1BF-49BD-4303-BF1A-695366BAFE3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D249F548-6DC5-4247-88F3-A41D574D7608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F033E1BF-49BD-4303-BF1A-695366BAFE3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7240" y="620688"/>
            <a:ext cx="7543800" cy="2751162"/>
          </a:xfrm>
        </p:spPr>
        <p:txBody>
          <a:bodyPr/>
          <a:lstStyle/>
          <a:p>
            <a:pPr algn="ctr"/>
            <a:r>
              <a:rPr lang="ru-RU" dirty="0" smtClean="0"/>
              <a:t>Рамонь – культурное наследие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Воспитатель: Рязанцева Л.В.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7011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1.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692695"/>
            <a:ext cx="3384376" cy="345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5101c419de5531db754bfd9e61371961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92695"/>
            <a:ext cx="3600399" cy="3456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5545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1.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92695"/>
            <a:ext cx="3672408" cy="345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5.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611189"/>
            <a:ext cx="3384376" cy="3537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9135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1.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523874"/>
            <a:ext cx="3456384" cy="3625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занятия\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523874"/>
            <a:ext cx="4067944" cy="3625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7023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esktop\1.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20688"/>
            <a:ext cx="3384375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занятия\crb_ra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551" y="620688"/>
            <a:ext cx="3528393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1386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5.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45383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29</TotalTime>
  <Words>9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Базовая</vt:lpstr>
      <vt:lpstr>Рамонь – культурное наследие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2022-01-25T11:01:49Z</dcterms:created>
  <dcterms:modified xsi:type="dcterms:W3CDTF">2022-01-25T12:08:05Z</dcterms:modified>
</cp:coreProperties>
</file>