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816" r:id="rId2"/>
  </p:sldMasterIdLst>
  <p:notesMasterIdLst>
    <p:notesMasterId r:id="rId12"/>
  </p:notesMasterIdLst>
  <p:handoutMasterIdLst>
    <p:handoutMasterId r:id="rId13"/>
  </p:handoutMasterIdLst>
  <p:sldIdLst>
    <p:sldId id="545" r:id="rId3"/>
    <p:sldId id="488" r:id="rId4"/>
    <p:sldId id="501" r:id="rId5"/>
    <p:sldId id="495" r:id="rId6"/>
    <p:sldId id="510" r:id="rId7"/>
    <p:sldId id="548" r:id="rId8"/>
    <p:sldId id="549" r:id="rId9"/>
    <p:sldId id="505" r:id="rId10"/>
    <p:sldId id="506" r:id="rId11"/>
  </p:sldIdLst>
  <p:sldSz cx="9144000" cy="5143500" type="screen16x9"/>
  <p:notesSz cx="6858000" cy="9144000"/>
  <p:defaultTextStyle>
    <a:defPPr>
      <a:defRPr lang="ru-RU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8A96EA6-2EA4-4CF0-AA4C-8B7D4CC3CCC3}">
          <p14:sldIdLst/>
        </p14:section>
        <p14:section name="5.1 Разработка концепции УП создания ЛРОС в командах ОО (инструкция)" id="{89490B33-9827-4BC1-8151-7B88F515CFC2}">
          <p14:sldIdLst/>
        </p14:section>
        <p14:section name="5.2 Региональная модель реализации Программы по развитию ЛП в образовании" id="{0BBCD03A-8316-427B-9E30-C8DA184DAB82}">
          <p14:sldIdLst/>
        </p14:section>
        <p14:section name="5.3 Основы взаимодействия с участниками Программы и коммуникационная культура членов РОСК" id="{245A627D-2045-442B-974E-966384D32684}">
          <p14:sldIdLst/>
        </p14:section>
        <p14:section name="Приложение - Шаблон концепции проекта" id="{945E3BD6-74D8-49F1-8A9D-7618FDEEB0B2}">
          <p14:sldIdLst>
            <p14:sldId id="545"/>
            <p14:sldId id="488"/>
            <p14:sldId id="501"/>
            <p14:sldId id="495"/>
            <p14:sldId id="510"/>
            <p14:sldId id="548"/>
            <p14:sldId id="549"/>
            <p14:sldId id="505"/>
            <p14:sldId id="5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1" clrIdx="0">
    <p:extLst>
      <p:ext uri="{19B8F6BF-5375-455C-9EA6-DF929625EA0E}">
        <p15:presenceInfo xmlns:p15="http://schemas.microsoft.com/office/powerpoint/2012/main" userId="1" providerId="None"/>
      </p:ext>
    </p:extLst>
  </p:cmAuthor>
  <p:cmAuthor id="2" name="Инна Московских" initials="ИМ" lastIdx="1" clrIdx="1">
    <p:extLst>
      <p:ext uri="{19B8F6BF-5375-455C-9EA6-DF929625EA0E}">
        <p15:presenceInfo xmlns:p15="http://schemas.microsoft.com/office/powerpoint/2012/main" userId="ac02dac90619b19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8E"/>
    <a:srgbClr val="424242"/>
    <a:srgbClr val="22974F"/>
    <a:srgbClr val="7E398B"/>
    <a:srgbClr val="F69200"/>
    <a:srgbClr val="00642D"/>
    <a:srgbClr val="EFFCEE"/>
    <a:srgbClr val="00A4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1" autoAdjust="0"/>
    <p:restoredTop sz="86448" autoAdjust="0"/>
  </p:normalViewPr>
  <p:slideViewPr>
    <p:cSldViewPr snapToGrid="0" snapToObjects="1">
      <p:cViewPr varScale="1">
        <p:scale>
          <a:sx n="113" d="100"/>
          <a:sy n="113" d="100"/>
        </p:scale>
        <p:origin x="528" y="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4C3FC9-036E-43FD-93E5-4BFF4617787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46729C-47A1-43A1-85A3-120023E5F149}">
      <dgm:prSet phldrT="[Текст]"/>
      <dgm:spPr/>
      <dgm:t>
        <a:bodyPr/>
        <a:lstStyle/>
        <a:p>
          <a:r>
            <a:rPr lang="ru-RU" dirty="0" smtClean="0"/>
            <a:t>1 месяц</a:t>
          </a:r>
          <a:endParaRPr lang="ru-RU" dirty="0"/>
        </a:p>
      </dgm:t>
    </dgm:pt>
    <dgm:pt modelId="{A2F0C1EA-41D9-4C51-A444-76C65C6DD025}" type="parTrans" cxnId="{C97C1B6C-1CC8-4F25-83FC-919EC89354CB}">
      <dgm:prSet/>
      <dgm:spPr/>
      <dgm:t>
        <a:bodyPr/>
        <a:lstStyle/>
        <a:p>
          <a:endParaRPr lang="ru-RU"/>
        </a:p>
      </dgm:t>
    </dgm:pt>
    <dgm:pt modelId="{F2322F54-E836-4171-B16D-CD6EBC4F91C1}" type="sibTrans" cxnId="{C97C1B6C-1CC8-4F25-83FC-919EC89354CB}">
      <dgm:prSet/>
      <dgm:spPr/>
      <dgm:t>
        <a:bodyPr/>
        <a:lstStyle/>
        <a:p>
          <a:endParaRPr lang="ru-RU"/>
        </a:p>
      </dgm:t>
    </dgm:pt>
    <dgm:pt modelId="{DB9B343C-8DB9-4D2A-8062-D7C6FB131392}">
      <dgm:prSet phldrT="[Текст]" custT="1"/>
      <dgm:spPr/>
      <dgm:t>
        <a:bodyPr/>
        <a:lstStyle/>
        <a:p>
          <a:r>
            <a:rPr lang="ru-RU" sz="700" dirty="0" smtClean="0"/>
            <a:t>2.Разработать совместно с родителями элементы рекреации для создания центра отдыха в группе ДОУ. </a:t>
          </a:r>
          <a:endParaRPr lang="ru-RU" sz="700" dirty="0"/>
        </a:p>
      </dgm:t>
    </dgm:pt>
    <dgm:pt modelId="{FF884DB6-7AF3-4269-AD41-7CA71D6A47FF}" type="parTrans" cxnId="{D1A17CF6-F123-41C0-BDDC-6269CEB1999B}">
      <dgm:prSet/>
      <dgm:spPr/>
      <dgm:t>
        <a:bodyPr/>
        <a:lstStyle/>
        <a:p>
          <a:endParaRPr lang="ru-RU"/>
        </a:p>
      </dgm:t>
    </dgm:pt>
    <dgm:pt modelId="{3C173B18-760C-4D95-B1E1-1E6856725C45}" type="sibTrans" cxnId="{D1A17CF6-F123-41C0-BDDC-6269CEB1999B}">
      <dgm:prSet/>
      <dgm:spPr/>
      <dgm:t>
        <a:bodyPr/>
        <a:lstStyle/>
        <a:p>
          <a:endParaRPr lang="ru-RU"/>
        </a:p>
      </dgm:t>
    </dgm:pt>
    <dgm:pt modelId="{F4B1EE83-2C54-438D-BE1D-618AEECA27A1}">
      <dgm:prSet phldrT="[Текст]" custT="1"/>
      <dgm:spPr/>
      <dgm:t>
        <a:bodyPr/>
        <a:lstStyle/>
        <a:p>
          <a:r>
            <a:rPr lang="ru-RU" sz="700" dirty="0" smtClean="0"/>
            <a:t>4.Дистанционное взаимодействие «воспитатель – ребёнок – родитель» (делимся опытом)</a:t>
          </a:r>
          <a:endParaRPr lang="ru-RU" sz="700" dirty="0"/>
        </a:p>
      </dgm:t>
    </dgm:pt>
    <dgm:pt modelId="{B8540C4A-660B-4068-993F-AA11A801DE99}" type="parTrans" cxnId="{31D21C1F-FE6D-4302-B07D-C0ABA5A5AE8E}">
      <dgm:prSet/>
      <dgm:spPr/>
      <dgm:t>
        <a:bodyPr/>
        <a:lstStyle/>
        <a:p>
          <a:endParaRPr lang="ru-RU"/>
        </a:p>
      </dgm:t>
    </dgm:pt>
    <dgm:pt modelId="{1471D375-9AB4-4514-9453-432E7265C3B7}" type="sibTrans" cxnId="{31D21C1F-FE6D-4302-B07D-C0ABA5A5AE8E}">
      <dgm:prSet/>
      <dgm:spPr/>
      <dgm:t>
        <a:bodyPr/>
        <a:lstStyle/>
        <a:p>
          <a:endParaRPr lang="ru-RU"/>
        </a:p>
      </dgm:t>
    </dgm:pt>
    <dgm:pt modelId="{7017378A-1C1A-42C7-9840-4149E82E434B}">
      <dgm:prSet phldrT="[Текст]"/>
      <dgm:spPr/>
      <dgm:t>
        <a:bodyPr/>
        <a:lstStyle/>
        <a:p>
          <a:endParaRPr lang="ru-RU"/>
        </a:p>
      </dgm:t>
    </dgm:pt>
    <dgm:pt modelId="{2AF3C8ED-EE05-4567-B1CC-F5C5C7BCD82F}" type="parTrans" cxnId="{FE75A91A-02E8-4172-976C-353093950C99}">
      <dgm:prSet/>
      <dgm:spPr/>
      <dgm:t>
        <a:bodyPr/>
        <a:lstStyle/>
        <a:p>
          <a:endParaRPr lang="ru-RU"/>
        </a:p>
      </dgm:t>
    </dgm:pt>
    <dgm:pt modelId="{74F0AD6A-D872-472B-9935-D4FDC5715715}" type="sibTrans" cxnId="{FE75A91A-02E8-4172-976C-353093950C99}">
      <dgm:prSet/>
      <dgm:spPr/>
      <dgm:t>
        <a:bodyPr/>
        <a:lstStyle/>
        <a:p>
          <a:endParaRPr lang="ru-RU"/>
        </a:p>
      </dgm:t>
    </dgm:pt>
    <dgm:pt modelId="{86A6BF21-E27F-4993-9906-6CE357DE82B8}">
      <dgm:prSet custT="1"/>
      <dgm:spPr/>
      <dgm:t>
        <a:bodyPr/>
        <a:lstStyle/>
        <a:p>
          <a:r>
            <a:rPr lang="ru-RU" sz="1000" dirty="0" smtClean="0"/>
            <a:t>3.Апробация упражнений</a:t>
          </a:r>
          <a:endParaRPr lang="ru-RU" sz="1000" dirty="0"/>
        </a:p>
      </dgm:t>
    </dgm:pt>
    <dgm:pt modelId="{E5AC1C3B-3D25-42EF-B4F0-10764808E9B3}" type="parTrans" cxnId="{A18E2FE5-E828-4190-B06D-2B1DB7BCC3C5}">
      <dgm:prSet/>
      <dgm:spPr/>
      <dgm:t>
        <a:bodyPr/>
        <a:lstStyle/>
        <a:p>
          <a:endParaRPr lang="ru-RU"/>
        </a:p>
      </dgm:t>
    </dgm:pt>
    <dgm:pt modelId="{CA7B2EAF-F80D-49FF-AFE3-076C2EA1DD34}" type="sibTrans" cxnId="{A18E2FE5-E828-4190-B06D-2B1DB7BCC3C5}">
      <dgm:prSet/>
      <dgm:spPr/>
      <dgm:t>
        <a:bodyPr/>
        <a:lstStyle/>
        <a:p>
          <a:endParaRPr lang="ru-RU"/>
        </a:p>
      </dgm:t>
    </dgm:pt>
    <dgm:pt modelId="{CE69DDF1-F6F5-4B3C-8C46-C92312392B59}">
      <dgm:prSet/>
      <dgm:spPr/>
      <dgm:t>
        <a:bodyPr/>
        <a:lstStyle/>
        <a:p>
          <a:r>
            <a:rPr lang="ru-RU" dirty="0" smtClean="0"/>
            <a:t>1.Разработать совместно с детьми систему упражнений на разные группы мышц</a:t>
          </a:r>
          <a:endParaRPr lang="ru-RU" dirty="0"/>
        </a:p>
      </dgm:t>
    </dgm:pt>
    <dgm:pt modelId="{9335BA9E-EAFE-4AC3-9150-5D07C59F277A}" type="parTrans" cxnId="{1316FE28-EDBE-4661-9E57-86642F4B45B5}">
      <dgm:prSet/>
      <dgm:spPr/>
      <dgm:t>
        <a:bodyPr/>
        <a:lstStyle/>
        <a:p>
          <a:endParaRPr lang="ru-RU"/>
        </a:p>
      </dgm:t>
    </dgm:pt>
    <dgm:pt modelId="{65150C78-A867-4F8D-BF55-46E1C597CA26}" type="sibTrans" cxnId="{1316FE28-EDBE-4661-9E57-86642F4B45B5}">
      <dgm:prSet/>
      <dgm:spPr/>
      <dgm:t>
        <a:bodyPr/>
        <a:lstStyle/>
        <a:p>
          <a:endParaRPr lang="ru-RU"/>
        </a:p>
      </dgm:t>
    </dgm:pt>
    <dgm:pt modelId="{10A9B598-E3DA-4B37-A507-26E147A22FA1}" type="pres">
      <dgm:prSet presAssocID="{BA4C3FC9-036E-43FD-93E5-4BFF4617787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8B035C-CD4F-4BFB-8C58-B5F49837F564}" type="pres">
      <dgm:prSet presAssocID="{A946729C-47A1-43A1-85A3-120023E5F149}" presName="centerShape" presStyleLbl="node0" presStyleIdx="0" presStyleCnt="1"/>
      <dgm:spPr/>
      <dgm:t>
        <a:bodyPr/>
        <a:lstStyle/>
        <a:p>
          <a:endParaRPr lang="ru-RU"/>
        </a:p>
      </dgm:t>
    </dgm:pt>
    <dgm:pt modelId="{0F656CB7-5063-44B2-B5DB-B4A81ABEA8D6}" type="pres">
      <dgm:prSet presAssocID="{DB9B343C-8DB9-4D2A-8062-D7C6FB13139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980EE1-08EF-4DFE-9903-664ECD0F6C89}" type="pres">
      <dgm:prSet presAssocID="{DB9B343C-8DB9-4D2A-8062-D7C6FB131392}" presName="dummy" presStyleCnt="0"/>
      <dgm:spPr/>
    </dgm:pt>
    <dgm:pt modelId="{EB56050C-BABB-4A6C-B4D9-E87BE6DDEDD8}" type="pres">
      <dgm:prSet presAssocID="{3C173B18-760C-4D95-B1E1-1E6856725C4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BA39040-6111-4BE8-AF0F-46A3CFADFBBA}" type="pres">
      <dgm:prSet presAssocID="{86A6BF21-E27F-4993-9906-6CE357DE82B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D2E0E-DF0D-47E2-B4BD-2E334BA75556}" type="pres">
      <dgm:prSet presAssocID="{86A6BF21-E27F-4993-9906-6CE357DE82B8}" presName="dummy" presStyleCnt="0"/>
      <dgm:spPr/>
    </dgm:pt>
    <dgm:pt modelId="{AC7BBA66-595D-4703-9D81-86D9F74DC4B2}" type="pres">
      <dgm:prSet presAssocID="{CA7B2EAF-F80D-49FF-AFE3-076C2EA1DD3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124E339-71C6-485F-A06A-7F64C479528F}" type="pres">
      <dgm:prSet presAssocID="{F4B1EE83-2C54-438D-BE1D-618AEECA27A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823FC-4407-457D-BA11-6B2869026ED3}" type="pres">
      <dgm:prSet presAssocID="{F4B1EE83-2C54-438D-BE1D-618AEECA27A1}" presName="dummy" presStyleCnt="0"/>
      <dgm:spPr/>
    </dgm:pt>
    <dgm:pt modelId="{AEE7BAB5-CC83-443E-A9ED-7003CC394015}" type="pres">
      <dgm:prSet presAssocID="{1471D375-9AB4-4514-9453-432E7265C3B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50306CBC-DF4E-4032-948A-B934B042241E}" type="pres">
      <dgm:prSet presAssocID="{CE69DDF1-F6F5-4B3C-8C46-C92312392B5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CA5B82-40EB-428F-8529-77C89A4F1F29}" type="pres">
      <dgm:prSet presAssocID="{CE69DDF1-F6F5-4B3C-8C46-C92312392B59}" presName="dummy" presStyleCnt="0"/>
      <dgm:spPr/>
    </dgm:pt>
    <dgm:pt modelId="{76EDD4C6-A844-4C44-B6F9-A8D54ACA759D}" type="pres">
      <dgm:prSet presAssocID="{65150C78-A867-4F8D-BF55-46E1C597CA2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1A17CF6-F123-41C0-BDDC-6269CEB1999B}" srcId="{A946729C-47A1-43A1-85A3-120023E5F149}" destId="{DB9B343C-8DB9-4D2A-8062-D7C6FB131392}" srcOrd="0" destOrd="0" parTransId="{FF884DB6-7AF3-4269-AD41-7CA71D6A47FF}" sibTransId="{3C173B18-760C-4D95-B1E1-1E6856725C45}"/>
    <dgm:cxn modelId="{4CC35F6B-C8E1-4BE5-A7C0-C74AAF5FE8BC}" type="presOf" srcId="{A946729C-47A1-43A1-85A3-120023E5F149}" destId="{5F8B035C-CD4F-4BFB-8C58-B5F49837F564}" srcOrd="0" destOrd="0" presId="urn:microsoft.com/office/officeart/2005/8/layout/radial6"/>
    <dgm:cxn modelId="{5AA3E840-014A-45AD-8AE6-35042196C735}" type="presOf" srcId="{1471D375-9AB4-4514-9453-432E7265C3B7}" destId="{AEE7BAB5-CC83-443E-A9ED-7003CC394015}" srcOrd="0" destOrd="0" presId="urn:microsoft.com/office/officeart/2005/8/layout/radial6"/>
    <dgm:cxn modelId="{B2721B52-7445-4829-97A2-8DB914DB1692}" type="presOf" srcId="{F4B1EE83-2C54-438D-BE1D-618AEECA27A1}" destId="{8124E339-71C6-485F-A06A-7F64C479528F}" srcOrd="0" destOrd="0" presId="urn:microsoft.com/office/officeart/2005/8/layout/radial6"/>
    <dgm:cxn modelId="{C45AA584-C61E-4EEE-9A95-3087FB8574F6}" type="presOf" srcId="{CA7B2EAF-F80D-49FF-AFE3-076C2EA1DD34}" destId="{AC7BBA66-595D-4703-9D81-86D9F74DC4B2}" srcOrd="0" destOrd="0" presId="urn:microsoft.com/office/officeart/2005/8/layout/radial6"/>
    <dgm:cxn modelId="{FE75A91A-02E8-4172-976C-353093950C99}" srcId="{BA4C3FC9-036E-43FD-93E5-4BFF4617787C}" destId="{7017378A-1C1A-42C7-9840-4149E82E434B}" srcOrd="1" destOrd="0" parTransId="{2AF3C8ED-EE05-4567-B1CC-F5C5C7BCD82F}" sibTransId="{74F0AD6A-D872-472B-9935-D4FDC5715715}"/>
    <dgm:cxn modelId="{A18E2FE5-E828-4190-B06D-2B1DB7BCC3C5}" srcId="{A946729C-47A1-43A1-85A3-120023E5F149}" destId="{86A6BF21-E27F-4993-9906-6CE357DE82B8}" srcOrd="1" destOrd="0" parTransId="{E5AC1C3B-3D25-42EF-B4F0-10764808E9B3}" sibTransId="{CA7B2EAF-F80D-49FF-AFE3-076C2EA1DD34}"/>
    <dgm:cxn modelId="{C97C1B6C-1CC8-4F25-83FC-919EC89354CB}" srcId="{BA4C3FC9-036E-43FD-93E5-4BFF4617787C}" destId="{A946729C-47A1-43A1-85A3-120023E5F149}" srcOrd="0" destOrd="0" parTransId="{A2F0C1EA-41D9-4C51-A444-76C65C6DD025}" sibTransId="{F2322F54-E836-4171-B16D-CD6EBC4F91C1}"/>
    <dgm:cxn modelId="{31121E63-B74E-43C5-BDA7-C656ABFBF146}" type="presOf" srcId="{BA4C3FC9-036E-43FD-93E5-4BFF4617787C}" destId="{10A9B598-E3DA-4B37-A507-26E147A22FA1}" srcOrd="0" destOrd="0" presId="urn:microsoft.com/office/officeart/2005/8/layout/radial6"/>
    <dgm:cxn modelId="{A33B4821-3BFC-4598-B208-ABDD13A15C63}" type="presOf" srcId="{65150C78-A867-4F8D-BF55-46E1C597CA26}" destId="{76EDD4C6-A844-4C44-B6F9-A8D54ACA759D}" srcOrd="0" destOrd="0" presId="urn:microsoft.com/office/officeart/2005/8/layout/radial6"/>
    <dgm:cxn modelId="{1316FE28-EDBE-4661-9E57-86642F4B45B5}" srcId="{A946729C-47A1-43A1-85A3-120023E5F149}" destId="{CE69DDF1-F6F5-4B3C-8C46-C92312392B59}" srcOrd="3" destOrd="0" parTransId="{9335BA9E-EAFE-4AC3-9150-5D07C59F277A}" sibTransId="{65150C78-A867-4F8D-BF55-46E1C597CA26}"/>
    <dgm:cxn modelId="{D2DD0715-E776-4F02-8033-B680A6685D93}" type="presOf" srcId="{3C173B18-760C-4D95-B1E1-1E6856725C45}" destId="{EB56050C-BABB-4A6C-B4D9-E87BE6DDEDD8}" srcOrd="0" destOrd="0" presId="urn:microsoft.com/office/officeart/2005/8/layout/radial6"/>
    <dgm:cxn modelId="{A2D6391C-ACAC-4F8B-8CDA-B27DD05132D9}" type="presOf" srcId="{CE69DDF1-F6F5-4B3C-8C46-C92312392B59}" destId="{50306CBC-DF4E-4032-948A-B934B042241E}" srcOrd="0" destOrd="0" presId="urn:microsoft.com/office/officeart/2005/8/layout/radial6"/>
    <dgm:cxn modelId="{927EDA90-3647-4F5D-8766-EF882C02D013}" type="presOf" srcId="{DB9B343C-8DB9-4D2A-8062-D7C6FB131392}" destId="{0F656CB7-5063-44B2-B5DB-B4A81ABEA8D6}" srcOrd="0" destOrd="0" presId="urn:microsoft.com/office/officeart/2005/8/layout/radial6"/>
    <dgm:cxn modelId="{31D21C1F-FE6D-4302-B07D-C0ABA5A5AE8E}" srcId="{A946729C-47A1-43A1-85A3-120023E5F149}" destId="{F4B1EE83-2C54-438D-BE1D-618AEECA27A1}" srcOrd="2" destOrd="0" parTransId="{B8540C4A-660B-4068-993F-AA11A801DE99}" sibTransId="{1471D375-9AB4-4514-9453-432E7265C3B7}"/>
    <dgm:cxn modelId="{A3763BD7-888A-4D6B-9995-A83AB99437E1}" type="presOf" srcId="{86A6BF21-E27F-4993-9906-6CE357DE82B8}" destId="{BBA39040-6111-4BE8-AF0F-46A3CFADFBBA}" srcOrd="0" destOrd="0" presId="urn:microsoft.com/office/officeart/2005/8/layout/radial6"/>
    <dgm:cxn modelId="{EB44C510-2B19-4A45-A836-D8D0253AFD6C}" type="presParOf" srcId="{10A9B598-E3DA-4B37-A507-26E147A22FA1}" destId="{5F8B035C-CD4F-4BFB-8C58-B5F49837F564}" srcOrd="0" destOrd="0" presId="urn:microsoft.com/office/officeart/2005/8/layout/radial6"/>
    <dgm:cxn modelId="{5A37A418-51D2-4CB3-A4F9-A250B543A9B2}" type="presParOf" srcId="{10A9B598-E3DA-4B37-A507-26E147A22FA1}" destId="{0F656CB7-5063-44B2-B5DB-B4A81ABEA8D6}" srcOrd="1" destOrd="0" presId="urn:microsoft.com/office/officeart/2005/8/layout/radial6"/>
    <dgm:cxn modelId="{17B4B7CA-0466-4619-8D20-99290CCDF394}" type="presParOf" srcId="{10A9B598-E3DA-4B37-A507-26E147A22FA1}" destId="{D8980EE1-08EF-4DFE-9903-664ECD0F6C89}" srcOrd="2" destOrd="0" presId="urn:microsoft.com/office/officeart/2005/8/layout/radial6"/>
    <dgm:cxn modelId="{89FFED23-7F4D-4E84-BB34-AAE6BB5CF147}" type="presParOf" srcId="{10A9B598-E3DA-4B37-A507-26E147A22FA1}" destId="{EB56050C-BABB-4A6C-B4D9-E87BE6DDEDD8}" srcOrd="3" destOrd="0" presId="urn:microsoft.com/office/officeart/2005/8/layout/radial6"/>
    <dgm:cxn modelId="{186AB1D5-B9D3-48B6-9A09-D964216097E8}" type="presParOf" srcId="{10A9B598-E3DA-4B37-A507-26E147A22FA1}" destId="{BBA39040-6111-4BE8-AF0F-46A3CFADFBBA}" srcOrd="4" destOrd="0" presId="urn:microsoft.com/office/officeart/2005/8/layout/radial6"/>
    <dgm:cxn modelId="{46111C0C-6641-4A5D-BC7B-E486188A02DD}" type="presParOf" srcId="{10A9B598-E3DA-4B37-A507-26E147A22FA1}" destId="{D7DD2E0E-DF0D-47E2-B4BD-2E334BA75556}" srcOrd="5" destOrd="0" presId="urn:microsoft.com/office/officeart/2005/8/layout/radial6"/>
    <dgm:cxn modelId="{D54DEBBB-018C-493D-961E-77B16BE3620C}" type="presParOf" srcId="{10A9B598-E3DA-4B37-A507-26E147A22FA1}" destId="{AC7BBA66-595D-4703-9D81-86D9F74DC4B2}" srcOrd="6" destOrd="0" presId="urn:microsoft.com/office/officeart/2005/8/layout/radial6"/>
    <dgm:cxn modelId="{678133CB-0428-4241-BEA1-FD611146530B}" type="presParOf" srcId="{10A9B598-E3DA-4B37-A507-26E147A22FA1}" destId="{8124E339-71C6-485F-A06A-7F64C479528F}" srcOrd="7" destOrd="0" presId="urn:microsoft.com/office/officeart/2005/8/layout/radial6"/>
    <dgm:cxn modelId="{F6718DB9-7B0F-4CA3-A950-865CC5B3CE93}" type="presParOf" srcId="{10A9B598-E3DA-4B37-A507-26E147A22FA1}" destId="{D58823FC-4407-457D-BA11-6B2869026ED3}" srcOrd="8" destOrd="0" presId="urn:microsoft.com/office/officeart/2005/8/layout/radial6"/>
    <dgm:cxn modelId="{3D75B310-0724-4E67-BB9E-D0F28E01748E}" type="presParOf" srcId="{10A9B598-E3DA-4B37-A507-26E147A22FA1}" destId="{AEE7BAB5-CC83-443E-A9ED-7003CC394015}" srcOrd="9" destOrd="0" presId="urn:microsoft.com/office/officeart/2005/8/layout/radial6"/>
    <dgm:cxn modelId="{D737389D-29AC-4395-86D1-41123EF6C18B}" type="presParOf" srcId="{10A9B598-E3DA-4B37-A507-26E147A22FA1}" destId="{50306CBC-DF4E-4032-948A-B934B042241E}" srcOrd="10" destOrd="0" presId="urn:microsoft.com/office/officeart/2005/8/layout/radial6"/>
    <dgm:cxn modelId="{E058AE3F-F0FE-47A6-9218-8BF910696CC8}" type="presParOf" srcId="{10A9B598-E3DA-4B37-A507-26E147A22FA1}" destId="{4BCA5B82-40EB-428F-8529-77C89A4F1F29}" srcOrd="11" destOrd="0" presId="urn:microsoft.com/office/officeart/2005/8/layout/radial6"/>
    <dgm:cxn modelId="{A66981F8-D27D-403A-8DE5-8F719F7CECE9}" type="presParOf" srcId="{10A9B598-E3DA-4B37-A507-26E147A22FA1}" destId="{76EDD4C6-A844-4C44-B6F9-A8D54ACA759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4C3FC9-036E-43FD-93E5-4BFF4617787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46729C-47A1-43A1-85A3-120023E5F149}">
      <dgm:prSet phldrT="[Текст]"/>
      <dgm:spPr/>
      <dgm:t>
        <a:bodyPr/>
        <a:lstStyle/>
        <a:p>
          <a:r>
            <a:rPr lang="ru-RU" dirty="0" smtClean="0"/>
            <a:t>2 месяц</a:t>
          </a:r>
          <a:endParaRPr lang="ru-RU" dirty="0"/>
        </a:p>
      </dgm:t>
    </dgm:pt>
    <dgm:pt modelId="{A2F0C1EA-41D9-4C51-A444-76C65C6DD025}" type="parTrans" cxnId="{C97C1B6C-1CC8-4F25-83FC-919EC89354CB}">
      <dgm:prSet/>
      <dgm:spPr/>
      <dgm:t>
        <a:bodyPr/>
        <a:lstStyle/>
        <a:p>
          <a:endParaRPr lang="ru-RU"/>
        </a:p>
      </dgm:t>
    </dgm:pt>
    <dgm:pt modelId="{F2322F54-E836-4171-B16D-CD6EBC4F91C1}" type="sibTrans" cxnId="{C97C1B6C-1CC8-4F25-83FC-919EC89354CB}">
      <dgm:prSet/>
      <dgm:spPr/>
      <dgm:t>
        <a:bodyPr/>
        <a:lstStyle/>
        <a:p>
          <a:endParaRPr lang="ru-RU"/>
        </a:p>
      </dgm:t>
    </dgm:pt>
    <dgm:pt modelId="{F4B1EE83-2C54-438D-BE1D-618AEECA27A1}">
      <dgm:prSet phldrT="[Текст]"/>
      <dgm:spPr/>
      <dgm:t>
        <a:bodyPr/>
        <a:lstStyle/>
        <a:p>
          <a:r>
            <a:rPr lang="ru-RU" dirty="0" smtClean="0"/>
            <a:t>3.Мониторинг</a:t>
          </a:r>
          <a:r>
            <a:rPr lang="ru-RU" baseline="0" dirty="0" smtClean="0"/>
            <a:t> продуктивности центра рекреации по </a:t>
          </a:r>
          <a:r>
            <a:rPr lang="ru-RU" baseline="0" dirty="0" smtClean="0"/>
            <a:t>средствам диагностики В. И. </a:t>
          </a:r>
          <a:r>
            <a:rPr lang="ru-RU" baseline="0" dirty="0" err="1" smtClean="0"/>
            <a:t>Усакова</a:t>
          </a:r>
          <a:r>
            <a:rPr lang="ru-RU" baseline="0" dirty="0" smtClean="0"/>
            <a:t>.</a:t>
          </a:r>
          <a:endParaRPr lang="ru-RU" dirty="0"/>
        </a:p>
      </dgm:t>
    </dgm:pt>
    <dgm:pt modelId="{B8540C4A-660B-4068-993F-AA11A801DE99}" type="parTrans" cxnId="{31D21C1F-FE6D-4302-B07D-C0ABA5A5AE8E}">
      <dgm:prSet/>
      <dgm:spPr/>
      <dgm:t>
        <a:bodyPr/>
        <a:lstStyle/>
        <a:p>
          <a:endParaRPr lang="ru-RU"/>
        </a:p>
      </dgm:t>
    </dgm:pt>
    <dgm:pt modelId="{1471D375-9AB4-4514-9453-432E7265C3B7}" type="sibTrans" cxnId="{31D21C1F-FE6D-4302-B07D-C0ABA5A5AE8E}">
      <dgm:prSet/>
      <dgm:spPr/>
      <dgm:t>
        <a:bodyPr/>
        <a:lstStyle/>
        <a:p>
          <a:endParaRPr lang="ru-RU"/>
        </a:p>
      </dgm:t>
    </dgm:pt>
    <dgm:pt modelId="{8D6D274F-1CED-4847-90EE-54128C028E3B}">
      <dgm:prSet/>
      <dgm:spPr/>
      <dgm:t>
        <a:bodyPr/>
        <a:lstStyle/>
        <a:p>
          <a:r>
            <a:rPr lang="ru-RU" dirty="0" smtClean="0"/>
            <a:t>1.Анализ эффективности  элементов центра рекреации. (доработка) </a:t>
          </a:r>
          <a:endParaRPr lang="ru-RU" dirty="0"/>
        </a:p>
      </dgm:t>
    </dgm:pt>
    <dgm:pt modelId="{D51BE691-6A9B-4FBB-8D25-09C3391CABE8}" type="parTrans" cxnId="{917AD42D-CE1C-4E55-892C-66BE378928F9}">
      <dgm:prSet/>
      <dgm:spPr/>
      <dgm:t>
        <a:bodyPr/>
        <a:lstStyle/>
        <a:p>
          <a:endParaRPr lang="ru-RU"/>
        </a:p>
      </dgm:t>
    </dgm:pt>
    <dgm:pt modelId="{085A67EA-945D-4478-81CB-F7CFA2F6A27F}" type="sibTrans" cxnId="{917AD42D-CE1C-4E55-892C-66BE378928F9}">
      <dgm:prSet/>
      <dgm:spPr/>
      <dgm:t>
        <a:bodyPr/>
        <a:lstStyle/>
        <a:p>
          <a:endParaRPr lang="ru-RU"/>
        </a:p>
      </dgm:t>
    </dgm:pt>
    <dgm:pt modelId="{0F062CC8-4C81-4ACE-9A9F-8DA9B50190FB}">
      <dgm:prSet/>
      <dgm:spPr/>
      <dgm:t>
        <a:bodyPr/>
        <a:lstStyle/>
        <a:p>
          <a:r>
            <a:rPr lang="ru-RU" dirty="0" smtClean="0"/>
            <a:t>2.Разработать совместно с детьми правила поведения в центре рекреации. </a:t>
          </a:r>
          <a:endParaRPr lang="ru-RU" dirty="0"/>
        </a:p>
      </dgm:t>
    </dgm:pt>
    <dgm:pt modelId="{4059F2AA-DA23-43A1-A63B-A14A9FE62566}" type="parTrans" cxnId="{524AC821-FD05-4434-8DE3-16C194EC0372}">
      <dgm:prSet/>
      <dgm:spPr/>
      <dgm:t>
        <a:bodyPr/>
        <a:lstStyle/>
        <a:p>
          <a:endParaRPr lang="ru-RU"/>
        </a:p>
      </dgm:t>
    </dgm:pt>
    <dgm:pt modelId="{B8543322-6753-4DD0-9BBA-1A4004260E37}" type="sibTrans" cxnId="{524AC821-FD05-4434-8DE3-16C194EC0372}">
      <dgm:prSet/>
      <dgm:spPr/>
      <dgm:t>
        <a:bodyPr/>
        <a:lstStyle/>
        <a:p>
          <a:endParaRPr lang="ru-RU"/>
        </a:p>
      </dgm:t>
    </dgm:pt>
    <dgm:pt modelId="{10A9B598-E3DA-4B37-A507-26E147A22FA1}" type="pres">
      <dgm:prSet presAssocID="{BA4C3FC9-036E-43FD-93E5-4BFF4617787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8B035C-CD4F-4BFB-8C58-B5F49837F564}" type="pres">
      <dgm:prSet presAssocID="{A946729C-47A1-43A1-85A3-120023E5F149}" presName="centerShape" presStyleLbl="node0" presStyleIdx="0" presStyleCnt="1"/>
      <dgm:spPr/>
      <dgm:t>
        <a:bodyPr/>
        <a:lstStyle/>
        <a:p>
          <a:endParaRPr lang="ru-RU"/>
        </a:p>
      </dgm:t>
    </dgm:pt>
    <dgm:pt modelId="{661B412F-FEA6-4367-929B-568A2A617C69}" type="pres">
      <dgm:prSet presAssocID="{8D6D274F-1CED-4847-90EE-54128C028E3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9EC8F-FE5F-4783-BA2A-40124FA3EA29}" type="pres">
      <dgm:prSet presAssocID="{8D6D274F-1CED-4847-90EE-54128C028E3B}" presName="dummy" presStyleCnt="0"/>
      <dgm:spPr/>
    </dgm:pt>
    <dgm:pt modelId="{750CE5A8-5364-490D-93CB-94B3BC3753D1}" type="pres">
      <dgm:prSet presAssocID="{085A67EA-945D-4478-81CB-F7CFA2F6A27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9401C65-5C7E-47B5-BFDF-EB8FD4B34F38}" type="pres">
      <dgm:prSet presAssocID="{0F062CC8-4C81-4ACE-9A9F-8DA9B50190F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61EFA6-718F-49EA-AF3C-B431180BF7A6}" type="pres">
      <dgm:prSet presAssocID="{0F062CC8-4C81-4ACE-9A9F-8DA9B50190FB}" presName="dummy" presStyleCnt="0"/>
      <dgm:spPr/>
    </dgm:pt>
    <dgm:pt modelId="{DF37A010-9C35-4B84-BB95-0969BE5D3465}" type="pres">
      <dgm:prSet presAssocID="{B8543322-6753-4DD0-9BBA-1A4004260E37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124E339-71C6-485F-A06A-7F64C479528F}" type="pres">
      <dgm:prSet presAssocID="{F4B1EE83-2C54-438D-BE1D-618AEECA27A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823FC-4407-457D-BA11-6B2869026ED3}" type="pres">
      <dgm:prSet presAssocID="{F4B1EE83-2C54-438D-BE1D-618AEECA27A1}" presName="dummy" presStyleCnt="0"/>
      <dgm:spPr/>
    </dgm:pt>
    <dgm:pt modelId="{AEE7BAB5-CC83-443E-A9ED-7003CC394015}" type="pres">
      <dgm:prSet presAssocID="{1471D375-9AB4-4514-9453-432E7265C3B7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9B4A7A4-1ACC-4C4C-96F6-8DD16EDE14B7}" type="presOf" srcId="{8D6D274F-1CED-4847-90EE-54128C028E3B}" destId="{661B412F-FEA6-4367-929B-568A2A617C69}" srcOrd="0" destOrd="0" presId="urn:microsoft.com/office/officeart/2005/8/layout/radial6"/>
    <dgm:cxn modelId="{1543DF82-9F79-45E9-8C6E-C4A560694F86}" type="presOf" srcId="{A946729C-47A1-43A1-85A3-120023E5F149}" destId="{5F8B035C-CD4F-4BFB-8C58-B5F49837F564}" srcOrd="0" destOrd="0" presId="urn:microsoft.com/office/officeart/2005/8/layout/radial6"/>
    <dgm:cxn modelId="{C97C1B6C-1CC8-4F25-83FC-919EC89354CB}" srcId="{BA4C3FC9-036E-43FD-93E5-4BFF4617787C}" destId="{A946729C-47A1-43A1-85A3-120023E5F149}" srcOrd="0" destOrd="0" parTransId="{A2F0C1EA-41D9-4C51-A444-76C65C6DD025}" sibTransId="{F2322F54-E836-4171-B16D-CD6EBC4F91C1}"/>
    <dgm:cxn modelId="{0E809D9A-26C6-4FAA-8BF0-4D5B9078719E}" type="presOf" srcId="{0F062CC8-4C81-4ACE-9A9F-8DA9B50190FB}" destId="{59401C65-5C7E-47B5-BFDF-EB8FD4B34F38}" srcOrd="0" destOrd="0" presId="urn:microsoft.com/office/officeart/2005/8/layout/radial6"/>
    <dgm:cxn modelId="{17585132-C919-4AC2-9E0A-7A4083AA3270}" type="presOf" srcId="{BA4C3FC9-036E-43FD-93E5-4BFF4617787C}" destId="{10A9B598-E3DA-4B37-A507-26E147A22FA1}" srcOrd="0" destOrd="0" presId="urn:microsoft.com/office/officeart/2005/8/layout/radial6"/>
    <dgm:cxn modelId="{AA8E7F4F-6EC9-43FA-8646-C67C1D05F2AE}" type="presOf" srcId="{1471D375-9AB4-4514-9453-432E7265C3B7}" destId="{AEE7BAB5-CC83-443E-A9ED-7003CC394015}" srcOrd="0" destOrd="0" presId="urn:microsoft.com/office/officeart/2005/8/layout/radial6"/>
    <dgm:cxn modelId="{7BF998C9-B100-4807-B424-30951417F60F}" type="presOf" srcId="{085A67EA-945D-4478-81CB-F7CFA2F6A27F}" destId="{750CE5A8-5364-490D-93CB-94B3BC3753D1}" srcOrd="0" destOrd="0" presId="urn:microsoft.com/office/officeart/2005/8/layout/radial6"/>
    <dgm:cxn modelId="{3D456621-E037-4200-814D-70D45539769C}" type="presOf" srcId="{F4B1EE83-2C54-438D-BE1D-618AEECA27A1}" destId="{8124E339-71C6-485F-A06A-7F64C479528F}" srcOrd="0" destOrd="0" presId="urn:microsoft.com/office/officeart/2005/8/layout/radial6"/>
    <dgm:cxn modelId="{31D21C1F-FE6D-4302-B07D-C0ABA5A5AE8E}" srcId="{A946729C-47A1-43A1-85A3-120023E5F149}" destId="{F4B1EE83-2C54-438D-BE1D-618AEECA27A1}" srcOrd="2" destOrd="0" parTransId="{B8540C4A-660B-4068-993F-AA11A801DE99}" sibTransId="{1471D375-9AB4-4514-9453-432E7265C3B7}"/>
    <dgm:cxn modelId="{524AC821-FD05-4434-8DE3-16C194EC0372}" srcId="{A946729C-47A1-43A1-85A3-120023E5F149}" destId="{0F062CC8-4C81-4ACE-9A9F-8DA9B50190FB}" srcOrd="1" destOrd="0" parTransId="{4059F2AA-DA23-43A1-A63B-A14A9FE62566}" sibTransId="{B8543322-6753-4DD0-9BBA-1A4004260E37}"/>
    <dgm:cxn modelId="{917AD42D-CE1C-4E55-892C-66BE378928F9}" srcId="{A946729C-47A1-43A1-85A3-120023E5F149}" destId="{8D6D274F-1CED-4847-90EE-54128C028E3B}" srcOrd="0" destOrd="0" parTransId="{D51BE691-6A9B-4FBB-8D25-09C3391CABE8}" sibTransId="{085A67EA-945D-4478-81CB-F7CFA2F6A27F}"/>
    <dgm:cxn modelId="{C7AD8893-A5F3-4C8C-9F03-039D384DEF8E}" type="presOf" srcId="{B8543322-6753-4DD0-9BBA-1A4004260E37}" destId="{DF37A010-9C35-4B84-BB95-0969BE5D3465}" srcOrd="0" destOrd="0" presId="urn:microsoft.com/office/officeart/2005/8/layout/radial6"/>
    <dgm:cxn modelId="{DFCEEE5B-0DE1-4D0F-8729-38DF238670B2}" type="presParOf" srcId="{10A9B598-E3DA-4B37-A507-26E147A22FA1}" destId="{5F8B035C-CD4F-4BFB-8C58-B5F49837F564}" srcOrd="0" destOrd="0" presId="urn:microsoft.com/office/officeart/2005/8/layout/radial6"/>
    <dgm:cxn modelId="{CBF9E1EB-FE2E-4C4D-A236-765A801DC93C}" type="presParOf" srcId="{10A9B598-E3DA-4B37-A507-26E147A22FA1}" destId="{661B412F-FEA6-4367-929B-568A2A617C69}" srcOrd="1" destOrd="0" presId="urn:microsoft.com/office/officeart/2005/8/layout/radial6"/>
    <dgm:cxn modelId="{BD6F278B-FF98-4A51-835F-F465B35700AC}" type="presParOf" srcId="{10A9B598-E3DA-4B37-A507-26E147A22FA1}" destId="{A929EC8F-FE5F-4783-BA2A-40124FA3EA29}" srcOrd="2" destOrd="0" presId="urn:microsoft.com/office/officeart/2005/8/layout/radial6"/>
    <dgm:cxn modelId="{17396880-95E1-42F6-9E80-FD92D65CC698}" type="presParOf" srcId="{10A9B598-E3DA-4B37-A507-26E147A22FA1}" destId="{750CE5A8-5364-490D-93CB-94B3BC3753D1}" srcOrd="3" destOrd="0" presId="urn:microsoft.com/office/officeart/2005/8/layout/radial6"/>
    <dgm:cxn modelId="{364F7BAA-E0E0-40E2-BC4E-1703B659BAEB}" type="presParOf" srcId="{10A9B598-E3DA-4B37-A507-26E147A22FA1}" destId="{59401C65-5C7E-47B5-BFDF-EB8FD4B34F38}" srcOrd="4" destOrd="0" presId="urn:microsoft.com/office/officeart/2005/8/layout/radial6"/>
    <dgm:cxn modelId="{0DEF64AB-C91F-40D1-B7C4-9940D9D73D37}" type="presParOf" srcId="{10A9B598-E3DA-4B37-A507-26E147A22FA1}" destId="{AC61EFA6-718F-49EA-AF3C-B431180BF7A6}" srcOrd="5" destOrd="0" presId="urn:microsoft.com/office/officeart/2005/8/layout/radial6"/>
    <dgm:cxn modelId="{082E0670-BAC4-45EB-90D3-CA0547966951}" type="presParOf" srcId="{10A9B598-E3DA-4B37-A507-26E147A22FA1}" destId="{DF37A010-9C35-4B84-BB95-0969BE5D3465}" srcOrd="6" destOrd="0" presId="urn:microsoft.com/office/officeart/2005/8/layout/radial6"/>
    <dgm:cxn modelId="{79581EFB-7A5D-4AB4-9E98-80E916230A48}" type="presParOf" srcId="{10A9B598-E3DA-4B37-A507-26E147A22FA1}" destId="{8124E339-71C6-485F-A06A-7F64C479528F}" srcOrd="7" destOrd="0" presId="urn:microsoft.com/office/officeart/2005/8/layout/radial6"/>
    <dgm:cxn modelId="{4D1D9E13-1F0F-4742-A92D-DEA2895340D1}" type="presParOf" srcId="{10A9B598-E3DA-4B37-A507-26E147A22FA1}" destId="{D58823FC-4407-457D-BA11-6B2869026ED3}" srcOrd="8" destOrd="0" presId="urn:microsoft.com/office/officeart/2005/8/layout/radial6"/>
    <dgm:cxn modelId="{52299563-3045-4853-8955-610518AE1FE0}" type="presParOf" srcId="{10A9B598-E3DA-4B37-A507-26E147A22FA1}" destId="{AEE7BAB5-CC83-443E-A9ED-7003CC394015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EDD4C6-A844-4C44-B6F9-A8D54ACA759D}">
      <dsp:nvSpPr>
        <dsp:cNvPr id="0" name=""/>
        <dsp:cNvSpPr/>
      </dsp:nvSpPr>
      <dsp:spPr>
        <a:xfrm>
          <a:off x="2793390" y="532836"/>
          <a:ext cx="3557219" cy="3557219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E7BAB5-CC83-443E-A9ED-7003CC394015}">
      <dsp:nvSpPr>
        <dsp:cNvPr id="0" name=""/>
        <dsp:cNvSpPr/>
      </dsp:nvSpPr>
      <dsp:spPr>
        <a:xfrm>
          <a:off x="2793390" y="532836"/>
          <a:ext cx="3557219" cy="3557219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7BBA66-595D-4703-9D81-86D9F74DC4B2}">
      <dsp:nvSpPr>
        <dsp:cNvPr id="0" name=""/>
        <dsp:cNvSpPr/>
      </dsp:nvSpPr>
      <dsp:spPr>
        <a:xfrm>
          <a:off x="2793390" y="532836"/>
          <a:ext cx="3557219" cy="3557219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6050C-BABB-4A6C-B4D9-E87BE6DDEDD8}">
      <dsp:nvSpPr>
        <dsp:cNvPr id="0" name=""/>
        <dsp:cNvSpPr/>
      </dsp:nvSpPr>
      <dsp:spPr>
        <a:xfrm>
          <a:off x="2793390" y="532836"/>
          <a:ext cx="3557219" cy="3557219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8B035C-CD4F-4BFB-8C58-B5F49837F564}">
      <dsp:nvSpPr>
        <dsp:cNvPr id="0" name=""/>
        <dsp:cNvSpPr/>
      </dsp:nvSpPr>
      <dsp:spPr>
        <a:xfrm>
          <a:off x="3752701" y="1492147"/>
          <a:ext cx="1638597" cy="16385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 месяц</a:t>
          </a:r>
          <a:endParaRPr lang="ru-RU" sz="3200" kern="1200" dirty="0"/>
        </a:p>
      </dsp:txBody>
      <dsp:txXfrm>
        <a:off x="3992668" y="1732114"/>
        <a:ext cx="1158663" cy="1158663"/>
      </dsp:txXfrm>
    </dsp:sp>
    <dsp:sp modelId="{0F656CB7-5063-44B2-B5DB-B4A81ABEA8D6}">
      <dsp:nvSpPr>
        <dsp:cNvPr id="0" name=""/>
        <dsp:cNvSpPr/>
      </dsp:nvSpPr>
      <dsp:spPr>
        <a:xfrm>
          <a:off x="3998490" y="620"/>
          <a:ext cx="1147018" cy="1147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2.Разработать совместно с родителями элементы рекреации для создания центра отдыха в группе ДОУ. </a:t>
          </a:r>
          <a:endParaRPr lang="ru-RU" sz="700" kern="1200" dirty="0"/>
        </a:p>
      </dsp:txBody>
      <dsp:txXfrm>
        <a:off x="4166467" y="168597"/>
        <a:ext cx="811064" cy="811064"/>
      </dsp:txXfrm>
    </dsp:sp>
    <dsp:sp modelId="{BBA39040-6111-4BE8-AF0F-46A3CFADFBBA}">
      <dsp:nvSpPr>
        <dsp:cNvPr id="0" name=""/>
        <dsp:cNvSpPr/>
      </dsp:nvSpPr>
      <dsp:spPr>
        <a:xfrm>
          <a:off x="5735807" y="1737937"/>
          <a:ext cx="1147018" cy="1147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3.Апробация упражнений</a:t>
          </a:r>
          <a:endParaRPr lang="ru-RU" sz="1000" kern="1200" dirty="0"/>
        </a:p>
      </dsp:txBody>
      <dsp:txXfrm>
        <a:off x="5903784" y="1905914"/>
        <a:ext cx="811064" cy="811064"/>
      </dsp:txXfrm>
    </dsp:sp>
    <dsp:sp modelId="{8124E339-71C6-485F-A06A-7F64C479528F}">
      <dsp:nvSpPr>
        <dsp:cNvPr id="0" name=""/>
        <dsp:cNvSpPr/>
      </dsp:nvSpPr>
      <dsp:spPr>
        <a:xfrm>
          <a:off x="3998490" y="3475254"/>
          <a:ext cx="1147018" cy="1147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4.Дистанционное взаимодействие «воспитатель – ребёнок – родитель» (делимся опытом)</a:t>
          </a:r>
          <a:endParaRPr lang="ru-RU" sz="700" kern="1200" dirty="0"/>
        </a:p>
      </dsp:txBody>
      <dsp:txXfrm>
        <a:off x="4166467" y="3643231"/>
        <a:ext cx="811064" cy="811064"/>
      </dsp:txXfrm>
    </dsp:sp>
    <dsp:sp modelId="{50306CBC-DF4E-4032-948A-B934B042241E}">
      <dsp:nvSpPr>
        <dsp:cNvPr id="0" name=""/>
        <dsp:cNvSpPr/>
      </dsp:nvSpPr>
      <dsp:spPr>
        <a:xfrm>
          <a:off x="2261173" y="1737937"/>
          <a:ext cx="1147018" cy="1147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1.Разработать совместно с детьми систему упражнений на разные группы мышц</a:t>
          </a:r>
          <a:endParaRPr lang="ru-RU" sz="900" kern="1200" dirty="0"/>
        </a:p>
      </dsp:txBody>
      <dsp:txXfrm>
        <a:off x="2429150" y="1905914"/>
        <a:ext cx="811064" cy="811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E7BAB5-CC83-443E-A9ED-7003CC394015}">
      <dsp:nvSpPr>
        <dsp:cNvPr id="0" name=""/>
        <dsp:cNvSpPr/>
      </dsp:nvSpPr>
      <dsp:spPr>
        <a:xfrm>
          <a:off x="2668909" y="569348"/>
          <a:ext cx="3806180" cy="3806180"/>
        </a:xfrm>
        <a:prstGeom prst="blockArc">
          <a:avLst>
            <a:gd name="adj1" fmla="val 900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37A010-9C35-4B84-BB95-0969BE5D3465}">
      <dsp:nvSpPr>
        <dsp:cNvPr id="0" name=""/>
        <dsp:cNvSpPr/>
      </dsp:nvSpPr>
      <dsp:spPr>
        <a:xfrm>
          <a:off x="2668909" y="569348"/>
          <a:ext cx="3806180" cy="3806180"/>
        </a:xfrm>
        <a:prstGeom prst="blockArc">
          <a:avLst>
            <a:gd name="adj1" fmla="val 1800000"/>
            <a:gd name="adj2" fmla="val 90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CE5A8-5364-490D-93CB-94B3BC3753D1}">
      <dsp:nvSpPr>
        <dsp:cNvPr id="0" name=""/>
        <dsp:cNvSpPr/>
      </dsp:nvSpPr>
      <dsp:spPr>
        <a:xfrm>
          <a:off x="2668909" y="569348"/>
          <a:ext cx="3806180" cy="3806180"/>
        </a:xfrm>
        <a:prstGeom prst="blockArc">
          <a:avLst>
            <a:gd name="adj1" fmla="val 16200000"/>
            <a:gd name="adj2" fmla="val 18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8B035C-CD4F-4BFB-8C58-B5F49837F564}">
      <dsp:nvSpPr>
        <dsp:cNvPr id="0" name=""/>
        <dsp:cNvSpPr/>
      </dsp:nvSpPr>
      <dsp:spPr>
        <a:xfrm>
          <a:off x="3696890" y="1597329"/>
          <a:ext cx="1750218" cy="17502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2 месяц</a:t>
          </a:r>
          <a:endParaRPr lang="ru-RU" sz="3400" kern="1200" dirty="0"/>
        </a:p>
      </dsp:txBody>
      <dsp:txXfrm>
        <a:off x="3953203" y="1853642"/>
        <a:ext cx="1237592" cy="1237592"/>
      </dsp:txXfrm>
    </dsp:sp>
    <dsp:sp modelId="{661B412F-FEA6-4367-929B-568A2A617C69}">
      <dsp:nvSpPr>
        <dsp:cNvPr id="0" name=""/>
        <dsp:cNvSpPr/>
      </dsp:nvSpPr>
      <dsp:spPr>
        <a:xfrm>
          <a:off x="3959423" y="877"/>
          <a:ext cx="1225153" cy="12251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1.Анализ эффективности  элементов центра рекреации. (доработка) </a:t>
          </a:r>
          <a:endParaRPr lang="ru-RU" sz="800" kern="1200" dirty="0"/>
        </a:p>
      </dsp:txBody>
      <dsp:txXfrm>
        <a:off x="4138843" y="180297"/>
        <a:ext cx="866313" cy="866313"/>
      </dsp:txXfrm>
    </dsp:sp>
    <dsp:sp modelId="{59401C65-5C7E-47B5-BFDF-EB8FD4B34F38}">
      <dsp:nvSpPr>
        <dsp:cNvPr id="0" name=""/>
        <dsp:cNvSpPr/>
      </dsp:nvSpPr>
      <dsp:spPr>
        <a:xfrm>
          <a:off x="5569351" y="2789354"/>
          <a:ext cx="1225153" cy="12251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2.Разработать совместно с детьми правила поведения в центре рекреации. </a:t>
          </a:r>
          <a:endParaRPr lang="ru-RU" sz="800" kern="1200" dirty="0"/>
        </a:p>
      </dsp:txBody>
      <dsp:txXfrm>
        <a:off x="5748771" y="2968774"/>
        <a:ext cx="866313" cy="866313"/>
      </dsp:txXfrm>
    </dsp:sp>
    <dsp:sp modelId="{8124E339-71C6-485F-A06A-7F64C479528F}">
      <dsp:nvSpPr>
        <dsp:cNvPr id="0" name=""/>
        <dsp:cNvSpPr/>
      </dsp:nvSpPr>
      <dsp:spPr>
        <a:xfrm>
          <a:off x="2349495" y="2789354"/>
          <a:ext cx="1225153" cy="12251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3.Мониторинг</a:t>
          </a:r>
          <a:r>
            <a:rPr lang="ru-RU" sz="800" kern="1200" baseline="0" dirty="0" smtClean="0"/>
            <a:t> продуктивности центра рекреации по </a:t>
          </a:r>
          <a:r>
            <a:rPr lang="ru-RU" sz="800" kern="1200" baseline="0" dirty="0" smtClean="0"/>
            <a:t>средствам диагностики В. И. </a:t>
          </a:r>
          <a:r>
            <a:rPr lang="ru-RU" sz="800" kern="1200" baseline="0" dirty="0" err="1" smtClean="0"/>
            <a:t>Усакова</a:t>
          </a:r>
          <a:r>
            <a:rPr lang="ru-RU" sz="800" kern="1200" baseline="0" dirty="0" smtClean="0"/>
            <a:t>.</a:t>
          </a:r>
          <a:endParaRPr lang="ru-RU" sz="800" kern="1200" dirty="0"/>
        </a:p>
      </dsp:txBody>
      <dsp:txXfrm>
        <a:off x="2528915" y="2968774"/>
        <a:ext cx="866313" cy="866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pPr>
              <a:defRPr/>
            </a:pPr>
            <a:endParaRPr lang="ru-RU" altLang="ru-RU" dirty="0">
              <a:latin typeface="Fedra Sans Pro Book" panose="020B0504040000020004" pitchFamily="34" charset="0"/>
            </a:endParaRPr>
          </a:p>
        </p:txBody>
      </p:sp>
      <p:sp>
        <p:nvSpPr>
          <p:cNvPr id="6147" name="Дата 2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pPr>
              <a:defRPr/>
            </a:pPr>
            <a:fld id="{C00757B8-C0A5-4FCC-B312-3CF3A702016C}" type="datetimeFigureOut">
              <a:rPr lang="ru-RU" altLang="ru-RU">
                <a:latin typeface="Fedra Sans Pro Book" panose="020B0504040000020004" pitchFamily="34" charset="0"/>
              </a:rPr>
              <a:pPr>
                <a:defRPr/>
              </a:pPr>
              <a:t>08.02.2022</a:t>
            </a:fld>
            <a:endParaRPr lang="ru-RU" altLang="ru-RU" dirty="0">
              <a:latin typeface="Fedra Sans Pro Book" panose="020B0504040000020004" pitchFamily="34" charset="0"/>
            </a:endParaRPr>
          </a:p>
        </p:txBody>
      </p:sp>
      <p:sp>
        <p:nvSpPr>
          <p:cNvPr id="6148" name="Нижний колонтитул 3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pPr>
              <a:defRPr/>
            </a:pPr>
            <a:endParaRPr lang="ru-RU" altLang="ru-RU" dirty="0">
              <a:latin typeface="Fedra Sans Pro Book" panose="020B0504040000020004" pitchFamily="34" charset="0"/>
            </a:endParaRPr>
          </a:p>
        </p:txBody>
      </p:sp>
      <p:sp>
        <p:nvSpPr>
          <p:cNvPr id="6149" name="Номер слайда 4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fld id="{00FB50BA-0194-4AFC-A2C2-8EEE5B1246A0}" type="slidenum">
              <a:rPr lang="ru-RU" altLang="ru-RU">
                <a:latin typeface="Fedra Sans Pro Book" panose="020B0504040000020004" pitchFamily="34" charset="0"/>
              </a:rPr>
              <a:pPr/>
              <a:t>‹#›</a:t>
            </a:fld>
            <a:endParaRPr lang="ru-RU" altLang="ru-RU" dirty="0">
              <a:latin typeface="Fedra Sans Pro Book" panose="020B0504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646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20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3" name="Shape 201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dirty="0"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688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Fedra Sans Pro Book" panose="020B0504040000020004" pitchFamily="34" charset="0"/>
        <a:ea typeface="Fedra Sans Pro Light" panose="020B0303040000020004" pitchFamily="34" charset="0"/>
        <a:cs typeface="+mn-cs"/>
        <a:sym typeface="Calibri" pitchFamily="34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5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225841"/>
            <a:ext cx="3566160" cy="25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225841"/>
            <a:ext cx="3566160" cy="25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33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3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154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353632"/>
            <a:ext cx="3291840" cy="13030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617220"/>
            <a:ext cx="4258818" cy="38884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1693129"/>
            <a:ext cx="3291840" cy="2821721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844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20104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spc="15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3429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3720104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752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380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1500"/>
            <a:ext cx="1971675" cy="405765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71500"/>
            <a:ext cx="5686425" cy="40576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44447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166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ы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2425FD-307E-F44F-9436-8FF576500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882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57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80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ы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2425FD-307E-F44F-9436-8FF576500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412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F279F6-56C5-44B2-93E3-518D59413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7B4D488-678E-4396-904D-AACB8E3EE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0FCF44E-B137-41DB-925C-0FACD6A2E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Fedra Sans Pro Book" panose="020B0504040000020004" pitchFamily="34" charset="0"/>
              </a:defRPr>
            </a:lvl1pPr>
          </a:lstStyle>
          <a:p>
            <a:fld id="{20BB52A8-78A9-49ED-9596-4B1B7984FD4F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D5116D6-EED1-4E8A-8B76-F4DA072D6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Fedra Sans Pro Book" panose="020B0504040000020004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A41A9FA-1F82-4D44-9E29-0B72F0C93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Fedra Sans Pro Book" panose="020B0504040000020004" pitchFamily="34" charset="0"/>
              </a:defRPr>
            </a:lvl1pPr>
          </a:lstStyle>
          <a:p>
            <a:fld id="{624E93E5-1042-4D98-99DA-0BECAE26F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23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3429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9144000" cy="3429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3720103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spc="15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3720103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350"/>
            </a:lvl4pPr>
            <a:lvl5pPr marL="1371600" indent="0" algn="ctr">
              <a:buNone/>
              <a:defRPr sz="1350"/>
            </a:lvl5pPr>
            <a:lvl6pPr marL="1714500" indent="0" algn="ctr">
              <a:buNone/>
              <a:defRPr sz="1350"/>
            </a:lvl6pPr>
            <a:lvl7pPr marL="2057400" indent="0" algn="ctr">
              <a:buNone/>
              <a:defRPr sz="1350"/>
            </a:lvl7pPr>
            <a:lvl8pPr marL="2400300" indent="0" algn="ctr">
              <a:buNone/>
              <a:defRPr sz="1350"/>
            </a:lvl8pPr>
            <a:lvl9pPr marL="2743200" indent="0" algn="ctr">
              <a:buNone/>
              <a:defRPr sz="135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49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055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3429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9144000" cy="3429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20103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b="0" spc="15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3720103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52A8-78A9-49ED-9596-4B1B7984FD4F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E93E5-1042-4D98-99DA-0BECAE26FC8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38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1714500"/>
            <a:ext cx="3566160" cy="3017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1714500"/>
            <a:ext cx="3566160" cy="3017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46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70013"/>
            <a:ext cx="81915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dirty="0" err="1"/>
              <a:t>Название</a:t>
            </a:r>
            <a:r>
              <a:rPr lang="en-US" altLang="ru-RU" dirty="0"/>
              <a:t> </a:t>
            </a:r>
            <a:r>
              <a:rPr lang="en-US" altLang="ru-RU" dirty="0" err="1"/>
              <a:t>слайда</a:t>
            </a:r>
            <a:endParaRPr lang="en-US" altLang="ru-RU" dirty="0"/>
          </a:p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3"/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8" r:id="rId2"/>
    <p:sldLayoutId id="2147483781" r:id="rId3"/>
    <p:sldLayoutId id="2147483782" r:id="rId4"/>
    <p:sldLayoutId id="2147483784" r:id="rId5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 cap="all">
          <a:solidFill>
            <a:srgbClr val="F69200"/>
          </a:solidFill>
          <a:latin typeface="Fedra Sans Pro Light" charset="0"/>
          <a:ea typeface="Fedra Sans Pro Light" charset="0"/>
          <a:cs typeface="Fedra Sans Pro Light" charset="0"/>
          <a:sym typeface="Fedra Sans Pro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F69200"/>
        </a:buClr>
        <a:buSzPct val="100000"/>
        <a:buFont typeface="STIXGeneral-Regular"/>
        <a:buChar char="•"/>
        <a:defRPr sz="2800" kern="1200">
          <a:solidFill>
            <a:srgbClr val="424242"/>
          </a:solidFill>
          <a:latin typeface="Fedra Sans Pro Light" charset="0"/>
          <a:ea typeface="Fedra Sans Pro Light" charset="0"/>
          <a:cs typeface="Fedra Sans Pro Light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4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0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0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424242"/>
          </a:solidFill>
          <a:latin typeface="Fedra Sans Pro Light" charset="0"/>
          <a:ea typeface="FedraSansPro-Light"/>
          <a:cs typeface="FedraSansPro-Ligh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4853028"/>
            <a:ext cx="1615607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4853028"/>
            <a:ext cx="442609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4853028"/>
            <a:ext cx="73025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61974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09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75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88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3360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528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2114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l.kipk.ru/mod/assign/view.php?id=32663" TargetMode="Externa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73BD515C-168A-4C5A-B731-DBC50A4F4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2811546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Проект «Разработка </a:t>
            </a:r>
            <a:r>
              <a:rPr lang="ru-RU" altLang="ru-RU" sz="32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центра</a:t>
            </a:r>
            <a:r>
              <a:rPr lang="ru-RU" altLang="ru-RU" sz="32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 </a:t>
            </a:r>
            <a:r>
              <a:rPr lang="ru-RU" altLang="ru-RU" sz="32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детской рекреации, для воспитания ценностного отношения к собственному здоровью у дошкольников»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8096" y="3103620"/>
            <a:ext cx="43681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Fedra Sans Pro Book"/>
              </a:rPr>
              <a:t>Леонова Ирина Евгеньевна, старший воспитатель; </a:t>
            </a:r>
            <a:r>
              <a:rPr lang="ru-RU" sz="2000" dirty="0" err="1" smtClean="0">
                <a:solidFill>
                  <a:schemeClr val="tx1"/>
                </a:solidFill>
                <a:latin typeface="Fedra Sans Pro Book"/>
              </a:rPr>
              <a:t>Данильянцева</a:t>
            </a:r>
            <a:r>
              <a:rPr lang="ru-RU" sz="2000" dirty="0" smtClean="0">
                <a:solidFill>
                  <a:schemeClr val="tx1"/>
                </a:solidFill>
                <a:latin typeface="Fedra Sans Pro Book"/>
              </a:rPr>
              <a:t> Елена Михайловна, педагог по физическому развитию.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Fedra Sans Pro Book"/>
              </a:rPr>
              <a:t>МБДОУ №84</a:t>
            </a:r>
            <a:endParaRPr lang="ru-RU" sz="2000" dirty="0">
              <a:solidFill>
                <a:schemeClr val="tx1"/>
              </a:solidFill>
              <a:latin typeface="Fedra Sans Pro Book"/>
            </a:endParaRPr>
          </a:p>
        </p:txBody>
      </p:sp>
    </p:spTree>
    <p:extLst>
      <p:ext uri="{BB962C8B-B14F-4D97-AF65-F5344CB8AC3E}">
        <p14:creationId xmlns:p14="http://schemas.microsoft.com/office/powerpoint/2010/main" val="370495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768096" y="1929804"/>
            <a:ext cx="8017129" cy="286326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eaLnBrk="1" hangingPunct="1"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2000" i="1" dirty="0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Основная образовательная программа </a:t>
            </a:r>
            <a:r>
              <a:rPr lang="ru-RU" altLang="ru-RU" sz="2000" i="1" dirty="0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ДО «От рождения до школы»:</a:t>
            </a:r>
            <a:endParaRPr lang="ru-RU" altLang="ru-RU" sz="2000" i="1" dirty="0" smtClean="0">
              <a:solidFill>
                <a:srgbClr val="009F8E"/>
              </a:solidFill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  <a:p>
            <a:pPr eaLnBrk="1" hangingPunct="1">
              <a:buClr>
                <a:srgbClr val="F69200"/>
              </a:buClr>
              <a:buSzPct val="100000"/>
              <a:buFont typeface="Arial" pitchFamily="34" charset="0"/>
              <a:buChar char="•"/>
            </a:pPr>
            <a:r>
              <a:rPr lang="ru-RU" altLang="ru-RU" sz="2000" i="1" dirty="0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становление целенаправленности и </a:t>
            </a:r>
            <a:r>
              <a:rPr lang="ru-RU" altLang="ru-RU" sz="2000" i="1" dirty="0" err="1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саморегуляции</a:t>
            </a:r>
            <a:r>
              <a:rPr lang="ru-RU" altLang="ru-RU" sz="2000" i="1" dirty="0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 в двигательной сфере; </a:t>
            </a:r>
          </a:p>
          <a:p>
            <a:pPr eaLnBrk="1" hangingPunct="1">
              <a:buClr>
                <a:srgbClr val="F69200"/>
              </a:buClr>
              <a:buSzPct val="100000"/>
              <a:buFont typeface="Arial" pitchFamily="34" charset="0"/>
              <a:buChar char="•"/>
            </a:pPr>
            <a:r>
              <a:rPr lang="ru-RU" altLang="ru-RU" sz="2000" i="1" dirty="0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становление ценностей ЗОЖ, овладение его элементами, нормами и правилами; </a:t>
            </a:r>
          </a:p>
          <a:p>
            <a:pPr eaLnBrk="1" hangingPunct="1">
              <a:buClr>
                <a:srgbClr val="F69200"/>
              </a:buClr>
              <a:buSzPct val="100000"/>
              <a:buFont typeface="Arial" pitchFamily="34" charset="0"/>
              <a:buChar char="•"/>
            </a:pPr>
            <a:r>
              <a:rPr lang="ru-RU" altLang="ru-RU" sz="2000" i="1" dirty="0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всестороннее развитие физических </a:t>
            </a:r>
            <a:r>
              <a:rPr lang="ru-RU" altLang="ru-RU" sz="2000" i="1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качеств</a:t>
            </a:r>
            <a:r>
              <a:rPr lang="ru-RU" altLang="ru-RU" sz="2000" i="1" smtClean="0">
                <a:solidFill>
                  <a:srgbClr val="009F8E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.</a:t>
            </a:r>
            <a:endParaRPr lang="ru-RU" altLang="ru-RU" sz="2000" i="1" dirty="0" smtClean="0">
              <a:solidFill>
                <a:srgbClr val="009F8E"/>
              </a:solidFill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45CBC37A-4154-42FA-B070-33CE4D1BD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438911"/>
            <a:ext cx="7290054" cy="1057379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Место проекта (программы)в общей структуре работы 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99453"/>
            <a:ext cx="914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3000" cap="all" dirty="0" err="1" smtClean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ЦЕЛь</a:t>
            </a:r>
            <a:r>
              <a:rPr lang="ru-RU" altLang="ru-RU" sz="3000" cap="all" dirty="0" smtClean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 ПРОЕКТА</a:t>
            </a:r>
            <a:endParaRPr lang="ru-RU" altLang="ru-RU" sz="3000" cap="all" dirty="0">
              <a:solidFill>
                <a:srgbClr val="00642D"/>
              </a:solidFill>
              <a:latin typeface="Fedra Sans Pro Book" panose="020B0504040000020004" pitchFamily="34" charset="0"/>
              <a:ea typeface="Fedra Sans Pro Light" charset="0"/>
            </a:endParaRP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745787" y="1588655"/>
            <a:ext cx="8096358" cy="338657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altLang="ru-RU" sz="2400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Создать</a:t>
            </a:r>
            <a:r>
              <a:rPr lang="ru-RU" altLang="ru-RU" sz="2400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центр</a:t>
            </a:r>
            <a:r>
              <a:rPr lang="ru-RU" altLang="ru-RU" sz="2400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детской </a:t>
            </a:r>
            <a:r>
              <a:rPr lang="ru-RU" altLang="ru-RU" sz="2400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рекреации </a:t>
            </a:r>
            <a:r>
              <a:rPr lang="ru-RU" altLang="ru-RU" sz="2400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для воспитания ценностного отношения к собственному здоровью. </a:t>
            </a:r>
            <a:endParaRPr lang="ru-RU" altLang="ru-RU" sz="2400" dirty="0">
              <a:solidFill>
                <a:schemeClr val="tx1"/>
              </a:solidFill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80932"/>
            <a:ext cx="9144000" cy="10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sz="3200" u="sng" dirty="0">
                <a:solidFill>
                  <a:schemeClr val="tx1"/>
                </a:solidFill>
                <a:latin typeface="-apple-system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П</a:t>
            </a:r>
            <a:r>
              <a:rPr lang="ru-RU" sz="3200" b="0" i="0" u="sng" dirty="0">
                <a:solidFill>
                  <a:schemeClr val="tx1"/>
                </a:solidFill>
                <a:effectLst/>
                <a:latin typeface="-apple-system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роектирование шагов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sz="3200" b="0" i="0" u="sng" dirty="0">
                <a:solidFill>
                  <a:schemeClr val="tx1"/>
                </a:solidFill>
                <a:effectLst/>
                <a:latin typeface="-apple-system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моего проекта (программы) по ЗД</a:t>
            </a:r>
            <a:endParaRPr lang="ru-RU" altLang="ru-RU" sz="3000" u="sng" cap="all" dirty="0">
              <a:solidFill>
                <a:schemeClr val="tx1"/>
              </a:solidFill>
              <a:latin typeface="Fedra Sans Pro Book" panose="020B0504040000020004" pitchFamily="34" charset="0"/>
              <a:ea typeface="Fedra Sans Pro Light" charset="0"/>
            </a:endParaRP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768096" y="1314867"/>
            <a:ext cx="7943564" cy="3496874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203200" indent="-203200" algn="ctr" eaLnBrk="1" hangingPunct="1">
              <a:lnSpc>
                <a:spcPct val="90000"/>
              </a:lnSpc>
              <a:spcBef>
                <a:spcPts val="12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endParaRPr lang="ru-RU" altLang="ru-RU" i="1" dirty="0">
              <a:solidFill>
                <a:srgbClr val="22974F"/>
              </a:solidFill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  <a:p>
            <a:pPr marL="457200" indent="-457200" algn="just" eaLnBrk="1" hangingPunct="1">
              <a:lnSpc>
                <a:spcPct val="90000"/>
              </a:lnSpc>
              <a:spcBef>
                <a:spcPts val="1200"/>
              </a:spcBef>
              <a:buClr>
                <a:srgbClr val="F69200"/>
              </a:buClr>
              <a:buSzPct val="100000"/>
              <a:buFont typeface="STIXGeneral-Regular"/>
              <a:buAutoNum type="arabicPeriod"/>
            </a:pPr>
            <a:r>
              <a:rPr lang="ru-RU" altLang="ru-RU" i="1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Разработать совместно с детьми систему упражнений на разные группы мышц;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ts val="1200"/>
              </a:spcBef>
              <a:buClr>
                <a:srgbClr val="F69200"/>
              </a:buClr>
              <a:buSzPct val="100000"/>
              <a:buFont typeface="STIXGeneral-Regular"/>
              <a:buAutoNum type="arabicPeriod"/>
            </a:pPr>
            <a:r>
              <a:rPr lang="ru-RU" altLang="ru-RU" i="1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Совместно с родителями внести в </a:t>
            </a:r>
            <a:r>
              <a:rPr lang="ru-RU" altLang="ru-RU" i="1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среду группы </a:t>
            </a:r>
            <a:r>
              <a:rPr lang="ru-RU" altLang="ru-RU" i="1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элементы для рекреации </a:t>
            </a:r>
            <a:r>
              <a:rPr lang="ru-RU" altLang="ru-RU" i="1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детей;</a:t>
            </a:r>
            <a:endParaRPr lang="ru-RU" altLang="ru-RU" i="1" dirty="0" smtClean="0">
              <a:solidFill>
                <a:schemeClr val="tx1"/>
              </a:solidFill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  <a:p>
            <a:pPr marL="457200" indent="-457200" algn="just" eaLnBrk="1" hangingPunct="1">
              <a:lnSpc>
                <a:spcPct val="90000"/>
              </a:lnSpc>
              <a:spcBef>
                <a:spcPts val="1200"/>
              </a:spcBef>
              <a:buClr>
                <a:srgbClr val="F69200"/>
              </a:buClr>
              <a:buSzPct val="100000"/>
              <a:buFont typeface="STIXGeneral-Regular"/>
              <a:buAutoNum type="arabicPeriod"/>
            </a:pPr>
            <a:r>
              <a:rPr lang="ru-RU" altLang="ru-RU" i="1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Выработать системность взаимодействия по теме ЗОЖ «воспитатель – ребёнок – родитель», включение полезных привычек в повседневность воспитанника.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ts val="1200"/>
              </a:spcBef>
              <a:buClr>
                <a:srgbClr val="F69200"/>
              </a:buClr>
              <a:buSzPct val="100000"/>
              <a:buFont typeface="STIXGeneral-Regular"/>
              <a:buAutoNum type="arabicPeriod"/>
            </a:pPr>
            <a:r>
              <a:rPr lang="ru-RU" altLang="ru-RU" i="1" dirty="0" smtClean="0">
                <a:solidFill>
                  <a:schemeClr val="tx1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Совместно с детьми разработать правила группы для безопасного пребывания в центре рекреации.  </a:t>
            </a:r>
            <a:endParaRPr lang="ru-RU" altLang="ru-RU" i="1" dirty="0">
              <a:solidFill>
                <a:srgbClr val="22974F"/>
              </a:solidFill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96FBE735-1DCB-43B0-8851-6A2809360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323273"/>
            <a:ext cx="7290054" cy="357659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D2125"/>
                </a:solidFill>
                <a:effectLst/>
                <a:latin typeface="-apple-system"/>
              </a:rPr>
              <a:t> 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1" y="105109"/>
            <a:ext cx="914399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</a:pPr>
            <a:r>
              <a:rPr lang="ru-RU" altLang="ru-RU" sz="3000" cap="all" dirty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КОНТУРЫ «ДОРОЖНОЙ КАРТЫ» ПРОЕКТА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486657" y="1394692"/>
            <a:ext cx="8010798" cy="335882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342900" indent="-342900" eaLnBrk="1" hangingPunct="1">
              <a:lnSpc>
                <a:spcPct val="90000"/>
              </a:lnSpc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altLang="ru-RU" sz="2400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35847330"/>
              </p:ext>
            </p:extLst>
          </p:nvPr>
        </p:nvGraphicFramePr>
        <p:xfrm>
          <a:off x="0" y="520607"/>
          <a:ext cx="9144000" cy="4622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1" y="105109"/>
            <a:ext cx="914399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</a:pPr>
            <a:r>
              <a:rPr lang="ru-RU" altLang="ru-RU" sz="3000" cap="all" dirty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КОНТУРЫ «ДОРОЖНОЙ КАРТЫ» ПРОЕКТА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486657" y="1394692"/>
            <a:ext cx="8010798" cy="335882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342900" indent="-342900" eaLnBrk="1" hangingPunct="1">
              <a:lnSpc>
                <a:spcPct val="90000"/>
              </a:lnSpc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altLang="ru-RU" sz="2400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49497408"/>
              </p:ext>
            </p:extLst>
          </p:nvPr>
        </p:nvGraphicFramePr>
        <p:xfrm>
          <a:off x="0" y="520607"/>
          <a:ext cx="9144000" cy="4622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6" y="2163684"/>
            <a:ext cx="3565525" cy="2378873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990" y="438912"/>
            <a:ext cx="3566160" cy="237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796603"/>
            <a:ext cx="914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3000" cap="all" dirty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РЕСУРСНОЕ ОБЕСПЕЧЕНИЕ ПРОЕКТА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804153" y="1430144"/>
            <a:ext cx="7682834" cy="32539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627063" indent="-450850" eaLnBrk="1" hangingPunct="1">
              <a:lnSpc>
                <a:spcPct val="90000"/>
              </a:lnSpc>
              <a:spcBef>
                <a:spcPts val="0"/>
              </a:spcBef>
              <a:buClr>
                <a:srgbClr val="F69200"/>
              </a:buClr>
              <a:buSzPct val="100000"/>
              <a:defRPr/>
            </a:pP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-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Кадровое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(сотрудники ДОУ)</a:t>
            </a:r>
            <a:endParaRPr lang="ru-RU" altLang="ru-RU" sz="1400" dirty="0">
              <a:latin typeface="Fedra Sans Pro Light" panose="020B0303040000020004" pitchFamily="34" charset="0"/>
              <a:ea typeface="Fedra Sans Pro Light" panose="020B0303040000020004" pitchFamily="34" charset="0"/>
            </a:endParaRPr>
          </a:p>
          <a:p>
            <a:pPr marL="4679950" indent="-4503738" eaLnBrk="1" hangingPunct="1">
              <a:lnSpc>
                <a:spcPct val="90000"/>
              </a:lnSpc>
              <a:spcBef>
                <a:spcPts val="0"/>
              </a:spcBef>
              <a:buClr>
                <a:srgbClr val="F69200"/>
              </a:buClr>
              <a:buSzPct val="100000"/>
              <a:defRPr/>
            </a:pPr>
            <a:r>
              <a:rPr lang="ru-RU" altLang="ru-RU" sz="1400" dirty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-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программно-методическое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(литература о РППС для формирования ЗОЖ в ДОУ)</a:t>
            </a:r>
            <a:endParaRPr lang="ru-RU" altLang="ru-RU" sz="1400" dirty="0">
              <a:latin typeface="Fedra Sans Pro Light" panose="020B0303040000020004" pitchFamily="34" charset="0"/>
              <a:ea typeface="Fedra Sans Pro Light" panose="020B0303040000020004" pitchFamily="34" charset="0"/>
            </a:endParaRPr>
          </a:p>
          <a:p>
            <a:pPr marL="176213" eaLnBrk="1" hangingPunct="1">
              <a:lnSpc>
                <a:spcPct val="90000"/>
              </a:lnSpc>
              <a:spcBef>
                <a:spcPts val="0"/>
              </a:spcBef>
              <a:buClr>
                <a:srgbClr val="F69200"/>
              </a:buClr>
              <a:buSzPct val="100000"/>
              <a:defRPr/>
            </a:pP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-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М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атериальное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(приобретение сообществом родителей необходимых материалов для разработки элементов центра рекреации)</a:t>
            </a:r>
            <a:endParaRPr lang="ru-RU" altLang="ru-RU" sz="1400" dirty="0">
              <a:latin typeface="Fedra Sans Pro Light" panose="020B0303040000020004" pitchFamily="34" charset="0"/>
              <a:ea typeface="Fedra Sans Pro Light" panose="020B0303040000020004" pitchFamily="34" charset="0"/>
            </a:endParaRPr>
          </a:p>
          <a:p>
            <a:pPr marL="4679950" indent="-4503738" eaLnBrk="1" hangingPunct="1">
              <a:lnSpc>
                <a:spcPct val="90000"/>
              </a:lnSpc>
              <a:spcBef>
                <a:spcPts val="0"/>
              </a:spcBef>
              <a:buClr>
                <a:srgbClr val="F69200"/>
              </a:buClr>
              <a:buSzPct val="100000"/>
              <a:defRPr/>
            </a:pP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-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Нормативное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(КТП, основная образовательная программа </a:t>
            </a:r>
            <a:r>
              <a:rPr lang="ru-RU" altLang="ru-RU" sz="1400" dirty="0" smtClean="0">
                <a:latin typeface="Fedra Sans Pro Light" panose="020B0303040000020004" pitchFamily="34" charset="0"/>
                <a:ea typeface="Fedra Sans Pro Light" panose="020B0303040000020004" pitchFamily="34" charset="0"/>
              </a:rPr>
              <a:t>ДОУ («От рождения до школы», ФГОС)</a:t>
            </a:r>
            <a:endParaRPr lang="ru-RU" altLang="ru-RU" sz="1400" dirty="0">
              <a:latin typeface="Fedra Sans Pro Light" panose="020B0303040000020004" pitchFamily="34" charset="0"/>
              <a:ea typeface="Fedra Sans Pro Light" panose="020B03030400000200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Clr>
                <a:srgbClr val="F69200"/>
              </a:buClr>
              <a:buSzPct val="100000"/>
              <a:defRPr/>
            </a:pPr>
            <a:endParaRPr lang="ru-RU" altLang="ru-RU" sz="100" b="1" dirty="0">
              <a:solidFill>
                <a:srgbClr val="22974F"/>
              </a:solidFill>
              <a:latin typeface="Fedra Sans Pro Light" panose="020B0303040000020004" pitchFamily="34" charset="0"/>
              <a:ea typeface="Fedra Sans Pro Light" panose="020B03030400000200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526807" y="631202"/>
            <a:ext cx="75551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3000" cap="all" dirty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РИСКИ ПРОЕКТА И СПОСОБЫ ИХ МИНИМИЗАЦИИ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771727" y="1755302"/>
            <a:ext cx="7845465" cy="2830749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342900" indent="-342900" eaLnBrk="1" hangingPunct="1">
              <a:spcBef>
                <a:spcPts val="0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Финансирование (РЕШЕНИЕ: создание элементов из подручных материалов)</a:t>
            </a:r>
          </a:p>
          <a:p>
            <a:pPr marL="342900" indent="-342900" eaLnBrk="1" hangingPunct="1">
              <a:spcBef>
                <a:spcPts val="0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Слабая включенность родителей в реализацию проекта (РЕШЕНИЕ: мотивация через преимущества осуществления проекта, обозначения значимости ЗОЖ, положительные в будущем, видимые результаты детей)</a:t>
            </a:r>
            <a:endParaRPr lang="ru-RU" altLang="ru-RU" sz="2000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презентации Вклад в будущее">
  <a:themeElements>
    <a:clrScheme name="Вклад">
      <a:dk1>
        <a:srgbClr val="000000"/>
      </a:dk1>
      <a:lt1>
        <a:srgbClr val="FFFFFF"/>
      </a:lt1>
      <a:dk2>
        <a:srgbClr val="414241"/>
      </a:dk2>
      <a:lt2>
        <a:srgbClr val="B3B4B3"/>
      </a:lt2>
      <a:accent1>
        <a:srgbClr val="00642D"/>
      </a:accent1>
      <a:accent2>
        <a:srgbClr val="008841"/>
      </a:accent2>
      <a:accent3>
        <a:srgbClr val="F6A429"/>
      </a:accent3>
      <a:accent4>
        <a:srgbClr val="7E388A"/>
      </a:accent4>
      <a:accent5>
        <a:srgbClr val="019E8B"/>
      </a:accent5>
      <a:accent6>
        <a:srgbClr val="00A2DA"/>
      </a:accent6>
      <a:hlink>
        <a:srgbClr val="000000"/>
      </a:hlink>
      <a:folHlink>
        <a:srgbClr val="898A89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3080</TotalTime>
  <Words>340</Words>
  <Application>Microsoft Office PowerPoint</Application>
  <PresentationFormat>Экран (16:9)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22" baseType="lpstr">
      <vt:lpstr>-apple-system</vt:lpstr>
      <vt:lpstr>Arial</vt:lpstr>
      <vt:lpstr>Calibri</vt:lpstr>
      <vt:lpstr>Fedra Sans Pro</vt:lpstr>
      <vt:lpstr>Fedra Sans Pro Book</vt:lpstr>
      <vt:lpstr>Fedra Sans Pro Light</vt:lpstr>
      <vt:lpstr>FedraSansPro-Light</vt:lpstr>
      <vt:lpstr>STIXGeneral-Regular</vt:lpstr>
      <vt:lpstr>Tw Cen MT</vt:lpstr>
      <vt:lpstr>Tw Cen MT Condensed</vt:lpstr>
      <vt:lpstr>Wingdings 3</vt:lpstr>
      <vt:lpstr>Тема презентации Вклад в будущее</vt:lpstr>
      <vt:lpstr>Интеграл</vt:lpstr>
      <vt:lpstr>Проект «Разработка центра детской рекреации, для воспитания ценностного отношения к собственному здоровью у дошкольников»</vt:lpstr>
      <vt:lpstr>Место проекта (программы)в общей структуре работы ОО</vt:lpstr>
      <vt:lpstr>Презентация PowerPoint</vt:lpstr>
      <vt:lpstr>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Бородкина Наталия Владимировна</dc:creator>
  <cp:lastModifiedBy>Учетная запись Майкрософт</cp:lastModifiedBy>
  <cp:revision>225</cp:revision>
  <dcterms:created xsi:type="dcterms:W3CDTF">2020-07-21T11:12:57Z</dcterms:created>
  <dcterms:modified xsi:type="dcterms:W3CDTF">2022-02-08T05:06:09Z</dcterms:modified>
</cp:coreProperties>
</file>