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1AE67-E60F-49AB-ACD2-C519B7806FC4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050AF-0E87-41A7-9004-313A32AF78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Users\&#1047;&#1072;&#1073;&#1072;&#1074;&#1091;&#1096;&#1082;&#1080;\Downloads\ImportVideo_385994.646878.m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071677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Сибирячок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№1»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«Золотая рыбка»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886200"/>
            <a:ext cx="7929618" cy="2257444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: Самохина Алина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года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Руководители: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арепина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Римма Вячеславовна 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Муминова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Елена Леонидовна</a:t>
            </a:r>
          </a:p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год.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Забавушки\Desktop\рыб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5396" y="2214554"/>
            <a:ext cx="2468604" cy="1709737"/>
          </a:xfrm>
          <a:prstGeom prst="rect">
            <a:avLst/>
          </a:prstGeom>
          <a:noFill/>
        </p:spPr>
      </p:pic>
      <p:pic>
        <p:nvPicPr>
          <p:cNvPr id="1028" name="Picture 4" descr="Золотая рыбка купить | Карась комета купи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57760"/>
            <a:ext cx="2514600" cy="1819276"/>
          </a:xfrm>
          <a:prstGeom prst="rect">
            <a:avLst/>
          </a:prstGeom>
          <a:noFill/>
        </p:spPr>
      </p:pic>
      <p:pic>
        <p:nvPicPr>
          <p:cNvPr id="1030" name="Picture 6" descr="Золотая рыбка побелела – почему, что делать и опасно ли эт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285992"/>
            <a:ext cx="2286017" cy="1476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 проекта: изучить поведение и содержание золотой рыбки в домашних условиях.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Задачи: Дать представление о рыбке, как о живом существе, в том что она нуждается в бережном отношении и уходе.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интерес к живой природе.  Узнать виды других золотых рыбок.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каких условиях содержится в аквариуме содержится рыбка.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Забавушки\Desktop\рыбы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857364"/>
            <a:ext cx="426067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ImportVideo_385994.646878.mov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82</Words>
  <Application>Microsoft Office PowerPoint</Application>
  <PresentationFormat>Экран (4:3)</PresentationFormat>
  <Paragraphs>10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Муниципальное бюджетное дошкольное образовательное учреждение Детский сад   «Сибирячок №1»  Проект «Золотая рыбка»</vt:lpstr>
      <vt:lpstr>Цель проекта: изучить поведение и содержание золотой рыбки в домашних условиях.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Проект «Золотая рыбка»</dc:title>
  <dc:creator>Забавушки</dc:creator>
  <cp:lastModifiedBy>Забавушки</cp:lastModifiedBy>
  <cp:revision>6</cp:revision>
  <dcterms:created xsi:type="dcterms:W3CDTF">2022-01-31T10:50:12Z</dcterms:created>
  <dcterms:modified xsi:type="dcterms:W3CDTF">2022-01-31T11:36:58Z</dcterms:modified>
</cp:coreProperties>
</file>