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4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1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2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11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4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2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46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8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85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7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9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C1E2A-EE3F-47AB-8EEB-5AFB8DDBE6A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4F20C-0E2B-4536-835F-6912D5D79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atherineasquithgallery.com/uploads/posts/2021-02/1613685655_35-p-fon-dlya-prezentatsii-konstruktor-4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6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23431">
            <a:off x="527869" y="498860"/>
            <a:ext cx="8879510" cy="3088069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 по дороге домой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4857750"/>
            <a:ext cx="4672012" cy="928688"/>
          </a:xfrm>
        </p:spPr>
        <p:txBody>
          <a:bodyPr>
            <a:norm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Сметанина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4700" y="678958"/>
            <a:ext cx="8039100" cy="54976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«Скажи наоборот» (антонимы)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837" y="1414463"/>
            <a:ext cx="10529887" cy="5179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грязный              левый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правый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сладкий              добрый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злой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грустный           широкий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узкий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              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«Ниже-выше»                                       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представлений о величине предметов.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Н-р: «Покажи мне самый высокий дом и низкий».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любые другие объекты - деревья, кусты, заборы и т.д.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82" name="Picture 10" descr="https://ds05.infourok.ru/uploads/ex/00c3/000a6102-182f3134/hello_html_m19d7f1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3787" y="1228725"/>
            <a:ext cx="3776661" cy="3019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3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«Отгадай предмет по описанию»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1157288"/>
            <a:ext cx="10944225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овальный, кислый (лимон).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Зелёный, хрустящий, сочный, длинный (огурец).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Рыжая, осторожная, хитрая, живёт в лесу (лиса).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Яркое, желтое, тёплое, лучистое (солнышко).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Белый, искристый, лёгкий, пушистый (снег).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Коричневый, плюшевый, мягкий (игрушечный мишка).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фантазёр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посмотреть, н-р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облака (деревья, кусты, дома…)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придумать, на что они похожи.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помнить, что и вы должны активно принимать участие в этой игре. Фантазируйте вместе с малышом.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sun9-57.userapi.com/impg/KMyDgSMnVPd_ozy4dRDaPKqZj23c8qFCNpm3og/wCj7olGZY0A.jpg?size=800x800&amp;quality=96&amp;sign=4d18fae8b8cbca2892b0102f8bf9a1e7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01050" y="1690688"/>
            <a:ext cx="2952750" cy="293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1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 чего?»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925" y="1285874"/>
            <a:ext cx="11287125" cy="557212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дерева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деревянная                    стакан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стекла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стеклянный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самолетик из бумаги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бумажный                    сумка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кожи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кожаная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сапоги из резины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резиновые                          дом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кирпича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кирпичный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машинка из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железная                         ведерко из пластмассы - пластмассовая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pPr marL="0" indent="0">
              <a:buNone/>
            </a:pPr>
            <a:r>
              <a:rPr lang="ru-RU" sz="1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«</a:t>
            </a:r>
            <a:r>
              <a:rPr lang="ru-RU" sz="1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Рифмы»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придумывать рифмы на слова, которые вы будете говорить. Например: мышка – пышка, мошка – кошка, коса – коза, речка – печка.</a:t>
            </a:r>
          </a:p>
          <a:p>
            <a:pPr marL="0" indent="0">
              <a:buNone/>
            </a:pP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pPr marL="0" indent="0">
              <a:buNone/>
            </a:pP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«</a:t>
            </a:r>
            <a:r>
              <a:rPr lang="ru-RU" sz="1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слева, что справа»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взрослый: «Я иду и вижу с левой стороны ..., а с правой - ....».</a:t>
            </a:r>
          </a:p>
          <a:p>
            <a:pPr marL="0" indent="0">
              <a:lnSpc>
                <a:spcPct val="120000"/>
              </a:lnSpc>
              <a:buNone/>
            </a:pPr>
            <a:endParaRPr lang="ru-RU" sz="1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02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«Отгадай предмет по названию его частей»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71562"/>
            <a:ext cx="10906125" cy="55149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кабина, колеса, руль,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(грузовик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Ствол, ветки,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кора, корни (дерево).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Подъезд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этаж, лестница,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Крылья, кабина, хвост, мотор (самолет).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Глаза, лоб, нос, рот, брови, щеки (лицо).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быстро слово подбери!»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слово - действие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ребенок должен быстро подобрать подходящее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- предмет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Н-р:  мыть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посуду                      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завязывать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шнурки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заплетать - косички                кормить - птиц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варить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                  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лепить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снеговика  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забивать - гвозди                     поливать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            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https://sun9-42.userapi.com/impg/KlJD2GNt3rEFLupWqzt4V2moMcYlFxDpbdd4oA/KE45jtJ12k8.jpg?size=604x453&amp;quality=96&amp;sign=62128addc9e2f39b6f2f1f7c8d4382df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53980" y="1042987"/>
            <a:ext cx="2342788" cy="2386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91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«Назови одним словом»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5" y="1100138"/>
            <a:ext cx="11015663" cy="56007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помидор,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чеснок, лук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Роза, ромашка,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гвоздика, колокольчик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волк,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медведь, лиса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Стакан, блюдце,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тарелка, чашка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посуда.                        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0" indent="0">
              <a:buNone/>
            </a:pPr>
            <a:r>
              <a:rPr lang="ru-RU" sz="1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«</a:t>
            </a:r>
            <a:r>
              <a:rPr lang="ru-RU" sz="1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Кто, что делает?»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больше глаголов к существительному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можно сказать о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машине,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она делает: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едет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гудит, везет грузы;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-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мяукает, бежит, прыгает, шипит;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летит, гудит, взлетает, садится, поднимается;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лает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виляет хвостом, спит, охраняет, бегает, ходит,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прыгает;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- светит, греет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сияет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https://avatars.mds.yandex.net/get-zen_doc/3432422/pub_603faa1f4b4c7530a680c8ad_603fabcd0ea3ae5d4c10e6b5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" y="586241"/>
            <a:ext cx="2486025" cy="2939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85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«Четвертый лишний»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71550"/>
            <a:ext cx="10515600" cy="55006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кресло, стул, мишка, диван;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волк, собака, лиса, заяц;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лошадь, корова, олень, свинья;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чайник, скатерть, чашка;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огурец, апельсин, мандарин, лимон.</a:t>
            </a:r>
          </a:p>
          <a:p>
            <a:pPr marL="0" indent="0">
              <a:buNone/>
            </a:pPr>
            <a:endParaRPr lang="ru-RU" sz="3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«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предложение»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говорить предложение, но,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остановившись,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стал таять, потому что…(солнце пригревает);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надел теплую куртку, потому что...;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нужно поливать для того, чтобы…;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сели в лодку, чтобы....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20" name="Picture 4" descr="https://img.freepik.com/free-vector/happy-kids-walking-outdoors_124827-6.jpg?size=626&amp;ext=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0262" y="365125"/>
            <a:ext cx="3949288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87" y="14014"/>
            <a:ext cx="12192487" cy="684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28650"/>
            <a:ext cx="10853737" cy="10620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«Раз, два, три, четыре, пять, будем мы слова считать»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599"/>
            <a:ext cx="10515600" cy="5014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Произносим обобщающие слова, н-р цветы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мебель,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обувь 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вспомнить пять слов, которые подходят к этому обобщенному понятию. Например: 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 - это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 - это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 - это три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 (можно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загибать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руке).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бывает»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высказывания словами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«бывает»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бывает».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Н-р: летом идет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человек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голубь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 птица;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кошка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вязать...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http://dyatkovo-solnyshko.ru/fon/Pamyatki/leto_i_doshkolnik-2021-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8763" y="3986212"/>
            <a:ext cx="3456986" cy="2400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40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74706_17-p-fon-dlya-prezentatsii-kubiki-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1488"/>
            <a:ext cx="10515600" cy="1219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«Сколько у кого»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5" y="1185862"/>
            <a:ext cx="10696575" cy="5672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постоянном количестве предметов, деталей, частей: сколько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 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кошки? колес у машины? пальцев на руке у человека и т.д..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памяти и внимания: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любой цвет. По дороге домой вместе с ребенком надо находить предметы загаданного цвета.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прохлопывает в ладоши несложный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        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ритм. Ребенок должен постараться повторить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ритм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Взрослый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определенную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                         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(3-5 слов). Ребенок должен повторить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www.deccanherald.com/sites/dh/files/article_images/2020/05/19/travel-kids-244883923-15375307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9164" y="3671887"/>
            <a:ext cx="3233736" cy="27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4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7329</TotalTime>
  <Words>646</Words>
  <Application>Microsoft Office PowerPoint</Application>
  <PresentationFormat>Широкоэкранный</PresentationFormat>
  <Paragraphs>89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Речевые игры по дороге домой</vt:lpstr>
      <vt:lpstr> «Скажи наоборот» (антонимы) </vt:lpstr>
      <vt:lpstr>                «Отгадай предмет по описанию» </vt:lpstr>
      <vt:lpstr>                              «Что из чего?» </vt:lpstr>
      <vt:lpstr>     «Отгадай предмет по названию его частей» </vt:lpstr>
      <vt:lpstr>                        «Назови одним словом» </vt:lpstr>
      <vt:lpstr>                  «Четвертый лишний» </vt:lpstr>
      <vt:lpstr>«Раз, два, три, четыре, пять, будем мы слова считать» </vt:lpstr>
      <vt:lpstr>           «Сколько у кого»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Речевые игры по дороге домой</dc:title>
  <dc:creator>acer</dc:creator>
  <cp:lastModifiedBy>acer</cp:lastModifiedBy>
  <cp:revision>27</cp:revision>
  <dcterms:created xsi:type="dcterms:W3CDTF">2022-02-09T10:49:24Z</dcterms:created>
  <dcterms:modified xsi:type="dcterms:W3CDTF">2022-02-17T09:26:59Z</dcterms:modified>
</cp:coreProperties>
</file>