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4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48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740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26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853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97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345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5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4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12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2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0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37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6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30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A77C2-9856-4880-8A45-9FD9D291B950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3671EE-3EC3-4262-B75D-C3453CF4C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6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41564"/>
            <a:ext cx="9199418" cy="689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1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26" y="140710"/>
            <a:ext cx="9369138" cy="701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8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399309"/>
          </a:xfrm>
        </p:spPr>
        <p:txBody>
          <a:bodyPr>
            <a:normAutofit fontScale="90000"/>
          </a:bodyPr>
          <a:lstStyle/>
          <a:p>
            <a:r>
              <a:rPr lang="ru-RU" sz="3200" b="1" i="1" dirty="0"/>
              <a:t>От данных глаголов образуйте и запишите все возможные формы причастий.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89212" y="2008909"/>
            <a:ext cx="8915399" cy="3901001"/>
          </a:xfrm>
        </p:spPr>
        <p:txBody>
          <a:bodyPr>
            <a:normAutofit/>
          </a:bodyPr>
          <a:lstStyle/>
          <a:p>
            <a:r>
              <a:rPr lang="ru-RU" sz="4400" i="1" dirty="0">
                <a:solidFill>
                  <a:schemeClr val="bg2">
                    <a:lumMod val="10000"/>
                  </a:schemeClr>
                </a:solidFill>
              </a:rPr>
              <a:t>Накормить, насаждать, раскаяться, обидеть, оберегать, омывать, объявить, отчаяться, зависеть, </a:t>
            </a: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</a:rPr>
              <a:t>увлекать, рисовать, строить, бежать.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5517" y="193965"/>
            <a:ext cx="9602788" cy="997526"/>
          </a:xfrm>
        </p:spPr>
        <p:txBody>
          <a:bodyPr>
            <a:normAutofit/>
          </a:bodyPr>
          <a:lstStyle/>
          <a:p>
            <a:r>
              <a:rPr lang="ru-RU" sz="2400" b="1" i="1" dirty="0"/>
              <a:t>Спишите, расставляя знаки </a:t>
            </a:r>
            <a:r>
              <a:rPr lang="ru-RU" sz="2400" b="1" i="1" dirty="0" smtClean="0"/>
              <a:t>препинания. Обозначьте </a:t>
            </a:r>
            <a:r>
              <a:rPr lang="ru-RU" sz="2400" b="1" i="1" dirty="0"/>
              <a:t>причастные обороты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175164"/>
            <a:ext cx="8915399" cy="3734746"/>
          </a:xfrm>
        </p:spPr>
        <p:txBody>
          <a:bodyPr>
            <a:noAutofit/>
          </a:bodyPr>
          <a:lstStyle/>
          <a:p>
            <a:r>
              <a:rPr lang="ru-RU" sz="3600" i="1" dirty="0"/>
              <a:t>1) Наступает золотая осень приносящая дожди. 2) Река огибавшая берег уходила в горы. 3) Не закрытая тучей заря освещала окна.4) Мы опускаем руки в воду струящуюся между пальцев. 5) Замёрзшие за ночь цветы оживали.6) Листья кружащиеся в воздухе падают на землю.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496146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97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От данных глаголов образуйте и запишите все возможные формы причастий.</vt:lpstr>
      <vt:lpstr>Спишите, расставляя знаки препинания. Обозначьте причастные обороты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Кириллова Наталья</dc:creator>
  <cp:lastModifiedBy>Кириллова Наталья</cp:lastModifiedBy>
  <cp:revision>4</cp:revision>
  <dcterms:created xsi:type="dcterms:W3CDTF">2020-10-27T10:19:43Z</dcterms:created>
  <dcterms:modified xsi:type="dcterms:W3CDTF">2020-10-27T10:37:14Z</dcterms:modified>
</cp:coreProperties>
</file>