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7" r:id="rId3"/>
    <p:sldId id="257" r:id="rId4"/>
    <p:sldId id="260" r:id="rId5"/>
    <p:sldId id="262" r:id="rId6"/>
    <p:sldId id="267" r:id="rId7"/>
    <p:sldId id="263" r:id="rId8"/>
    <p:sldId id="264" r:id="rId9"/>
    <p:sldId id="268" r:id="rId10"/>
    <p:sldId id="269" r:id="rId11"/>
    <p:sldId id="270" r:id="rId12"/>
    <p:sldId id="278" r:id="rId13"/>
    <p:sldId id="259" r:id="rId14"/>
    <p:sldId id="271" r:id="rId15"/>
    <p:sldId id="266" r:id="rId16"/>
    <p:sldId id="258" r:id="rId17"/>
    <p:sldId id="272" r:id="rId18"/>
    <p:sldId id="273" r:id="rId19"/>
    <p:sldId id="274" r:id="rId20"/>
    <p:sldId id="275" r:id="rId21"/>
    <p:sldId id="265" r:id="rId22"/>
    <p:sldId id="279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C9FCB-337D-42E4-B11E-50BD29C75F4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06691-B82A-4F1E-8B02-5EEFC45BB4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33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Родился богатырь Илья Муромец в городе Муроме, селе Карачарове в крестьянской семье. По легенде до 30 лет сидел на печи, не мог двигаться. Исцелен он был чудесным образом перехожими каликами, которые попросили его водицы испить. Тогда Илья и почувствовал в ногах силу небывалую, смог встать и дать странникам воды. Так он был исцелен и получил благословение на подвиги во славу Отечества, к которым он немедля и приступил, посвятив всю свою дальнейшую жизнь служению русскому народу и его защите.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6691-B82A-4F1E-8B02-5EEFC45BB4B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83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Родился Добрыня в Рязани и был сыном богатого  купца Никиты Романовича.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Добрыня обладал недюжинной силой, также он славился смекалкой, и умом. В сохранившихся былинах говорится о том, что Добрыня служил при дворе князя Владимира, был его верным подданным, выполнял самые опасные и сложные поручения.</a:t>
            </a:r>
            <a:endParaRPr kumimoji="0" lang="ru-RU" sz="1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6691-B82A-4F1E-8B02-5EEFC45BB4B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20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Алеша Попович был сыном ростовского попа Леонтия.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Алеша также бесстрашен и силен, как и другие русские богатыри, но в своих сражениях с врагами он старается победить их не силой и мощью, а умом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хитростью.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6691-B82A-4F1E-8B02-5EEFC45BB4B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5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75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04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2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4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2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83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286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9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7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0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40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01F51-12F2-4172-9675-BF536694E690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4F0F4-D4F9-422F-89D7-015BC44D9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0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0"/>
            <a:ext cx="5407496" cy="675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5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07972">
            <a:off x="398255" y="1095265"/>
            <a:ext cx="2070757" cy="422524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67744" y="969184"/>
            <a:ext cx="5908925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ПАЛИЦА –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ТЯЖЕЛАЯ ПАЛКА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 УТОЛЩЕНИЕМ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НА КОНЦЕ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4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83231">
            <a:off x="-923201" y="1664056"/>
            <a:ext cx="4084037" cy="331021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35696" y="1412776"/>
            <a:ext cx="711791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БУЛАВА –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ТЯЖЕЛАЯ ПАЛКА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 ЖЕЛЕЗНЫМ ШАРОМ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НА КОНЦЕ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34490" cy="66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-26252"/>
            <a:ext cx="7848872" cy="686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9951" y="260648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РАТНИКИ</a:t>
            </a:r>
            <a:r>
              <a:rPr lang="ru-RU" sz="5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 - </a:t>
            </a:r>
            <a:r>
              <a:rPr lang="ru-RU" sz="5400" b="1" dirty="0" smtClean="0">
                <a:solidFill>
                  <a:srgbClr val="FF0000"/>
                </a:solidFill>
              </a:rPr>
              <a:t>ВОИНЫ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02666"/>
            <a:ext cx="84249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ЗАСЕКА - ЗАГРАЖДЕНИЕ ИЗ ПОВАЛЕННЫХ ДЕРЕВЬЕВ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077072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ДОЗОРНЫЙ – ВОИН, КОТОРЫЙ СЛЕДИТ ЗА ПРИБЛИЖЕНИЕМ ВРАГОВ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4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305" y="54868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КТО ТАКИЕ БОГАТЫРИ?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5003" y="1713002"/>
            <a:ext cx="7795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БОГАТЫРИ – СЛАВЯНСКИЕ ВОИНЫ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81" y="2981819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БОГАТЫРИ БЫЛИ КАКИМИ ВОИНАМИ?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725144"/>
            <a:ext cx="79610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БОГАТЫРИ – СИЛЬНЫЕ, УМНЫЕ, СМЕЛЫЕ ВОИНЫ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60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17431"/>
            <a:ext cx="6771487" cy="53946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3147" y="18864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ИЛЬЯ </a:t>
            </a:r>
            <a:r>
              <a:rPr lang="ru-RU" sz="3200" b="1" dirty="0">
                <a:solidFill>
                  <a:srgbClr val="FF0000"/>
                </a:solidFill>
              </a:rPr>
              <a:t>М</a:t>
            </a:r>
            <a:r>
              <a:rPr lang="ru-RU" sz="3200" b="1" dirty="0" smtClean="0">
                <a:solidFill>
                  <a:srgbClr val="FF0000"/>
                </a:solidFill>
              </a:rPr>
              <a:t>УРОМЕЦ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064688"/>
            <a:ext cx="6120680" cy="55086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332654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ДОБРЫНЯ НИКИТИЧ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332656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АЛЁША ПОПОВИЧ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161922"/>
            <a:ext cx="4824536" cy="5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728"/>
            <a:ext cx="9144000" cy="663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4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ДОСПЕХИ СЛАВЯНСКИХ ВОИНОВ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804814"/>
            <a:ext cx="12490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ЩИТ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892938"/>
            <a:ext cx="16658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ШЛЕМ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5960055"/>
            <a:ext cx="24479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КОЛЬЧУГА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68760"/>
            <a:ext cx="2492247" cy="4365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916832"/>
            <a:ext cx="2052787" cy="2773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631359"/>
            <a:ext cx="3297653" cy="366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728"/>
            <a:ext cx="9144000" cy="66385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31840" y="1124744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СЛАВЯНСКИЕ ВОИНЫ И БОГАТЫРИ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91440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1184">
            <a:off x="1892884" y="710810"/>
            <a:ext cx="2034823" cy="54024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ВООРУЖЕНИЕ СЛАВЯНСКИХ ВОИНОВ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5863357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КОЛЧАН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215" y="1175172"/>
            <a:ext cx="4535785" cy="45357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9944" y="5863357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ЛУК И СТРЕЛЫ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76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86252" y="1052736"/>
            <a:ext cx="55446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КОЛЧАН –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СУМКА ДЛЯ СТРЕЛ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260648"/>
            <a:ext cx="3877935" cy="387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6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ВООРУЖЕНИЕ СЛАВЯНСКИХ ВОИНОВ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574446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КОПЬЁ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63688" y="1040542"/>
            <a:ext cx="466345" cy="54118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52120" y="1014652"/>
            <a:ext cx="1368152" cy="56163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32240" y="580547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МЕЧЬ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6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ВООРУЖЕНИЕ СЛАВЯНСКИХ ВОИНОВ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5805264"/>
            <a:ext cx="18841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СЕКИРА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07972">
            <a:off x="3103140" y="2637560"/>
            <a:ext cx="1846981" cy="376864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26846" y="5889206"/>
            <a:ext cx="2124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ПАЛИЦА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31199">
            <a:off x="-1215421" y="1799778"/>
            <a:ext cx="4526361" cy="42504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83231">
            <a:off x="4687020" y="2391707"/>
            <a:ext cx="4084037" cy="331021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051975" y="5960055"/>
            <a:ext cx="1931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БУЛАВА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07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23728" y="1916832"/>
            <a:ext cx="64861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СЕКИРА –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БОЕВОЙ ТОПОР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31199">
            <a:off x="-1003548" y="1095810"/>
            <a:ext cx="4526361" cy="425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283</Words>
  <Application>Microsoft Office PowerPoint</Application>
  <PresentationFormat>Экран (4:3)</PresentationFormat>
  <Paragraphs>43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 7 Pro x64 12.12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Win7</dc:creator>
  <cp:lastModifiedBy>Asus</cp:lastModifiedBy>
  <cp:revision>57</cp:revision>
  <dcterms:created xsi:type="dcterms:W3CDTF">2018-12-12T09:39:20Z</dcterms:created>
  <dcterms:modified xsi:type="dcterms:W3CDTF">2022-02-17T08:58:49Z</dcterms:modified>
</cp:coreProperties>
</file>