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72" r:id="rId4"/>
    <p:sldId id="258" r:id="rId5"/>
    <p:sldId id="265" r:id="rId6"/>
    <p:sldId id="264" r:id="rId7"/>
    <p:sldId id="263" r:id="rId8"/>
    <p:sldId id="267" r:id="rId9"/>
    <p:sldId id="259" r:id="rId10"/>
    <p:sldId id="273" r:id="rId11"/>
    <p:sldId id="260" r:id="rId12"/>
    <p:sldId id="268" r:id="rId13"/>
    <p:sldId id="269" r:id="rId14"/>
    <p:sldId id="257" r:id="rId15"/>
    <p:sldId id="271" r:id="rId16"/>
    <p:sldId id="266" r:id="rId17"/>
    <p:sldId id="26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1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3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8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6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6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7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2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5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6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108B2-D219-48C5-8245-80025EDEF6B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00F3-3668-457B-91B1-3F1FFF924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5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0"/>
            <a:ext cx="921698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8669" y="4378816"/>
            <a:ext cx="4868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Ермилина Мария Анатольевна</a:t>
            </a:r>
          </a:p>
          <a:p>
            <a:r>
              <a:rPr lang="ru-RU" dirty="0" smtClean="0"/>
              <a:t>Воспитатель ГБОУ СОШ им. М. Н. Заводского</a:t>
            </a:r>
          </a:p>
          <a:p>
            <a:r>
              <a:rPr lang="ru-RU" dirty="0" smtClean="0"/>
              <a:t>ДО «Улыбка».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8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7" y="90153"/>
            <a:ext cx="8141326" cy="63895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1326121"/>
            <a:ext cx="3848100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14" y="180305"/>
            <a:ext cx="11394717" cy="66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118" y="-38637"/>
            <a:ext cx="3485882" cy="421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8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9537" y="-251138"/>
            <a:ext cx="3932237" cy="1600200"/>
          </a:xfrm>
        </p:spPr>
        <p:txBody>
          <a:bodyPr/>
          <a:lstStyle/>
          <a:p>
            <a:r>
              <a:rPr lang="ru-RU" dirty="0" smtClean="0"/>
              <a:t>Город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4" r="7764"/>
          <a:stretch>
            <a:fillRect/>
          </a:stretch>
        </p:blipFill>
        <p:spPr>
          <a:xfrm>
            <a:off x="6220906" y="110969"/>
            <a:ext cx="5971094" cy="471483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8" y="1658155"/>
            <a:ext cx="5924282" cy="4913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37172" y="5499279"/>
            <a:ext cx="4237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Сельская местность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8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22" y="257578"/>
            <a:ext cx="1144502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875" y="4752305"/>
            <a:ext cx="2975019" cy="236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4923"/>
            <a:ext cx="3460929" cy="374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" y="437882"/>
            <a:ext cx="5576551" cy="5847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89687" y="1866857"/>
            <a:ext cx="59757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Спасибо за внимание!</a:t>
            </a:r>
          </a:p>
          <a:p>
            <a:endParaRPr lang="ru-RU" sz="4400" dirty="0"/>
          </a:p>
          <a:p>
            <a:endParaRPr lang="ru-RU" sz="4400" dirty="0" smtClean="0"/>
          </a:p>
          <a:p>
            <a:endParaRPr lang="ru-RU" sz="4400" dirty="0"/>
          </a:p>
          <a:p>
            <a:r>
              <a:rPr lang="ru-RU" sz="4400" dirty="0" smtClean="0"/>
              <a:t>Жду вас в гости!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669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6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28" y="80963"/>
            <a:ext cx="10450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54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946" y="218941"/>
            <a:ext cx="6362164" cy="64394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79094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Здравствуйте, уважаемые                                    ребята!</a:t>
            </a:r>
          </a:p>
          <a:p>
            <a:r>
              <a:rPr lang="ru-RU" sz="3200" dirty="0" smtClean="0"/>
              <a:t>Пишет вам профессор </a:t>
            </a:r>
            <a:r>
              <a:rPr lang="ru-RU" sz="3200" dirty="0" err="1" smtClean="0"/>
              <a:t>Добромир</a:t>
            </a:r>
            <a:r>
              <a:rPr lang="ru-RU" sz="3200" dirty="0" smtClean="0"/>
              <a:t>, который исследует воздух и его свойства.</a:t>
            </a:r>
          </a:p>
          <a:p>
            <a:r>
              <a:rPr lang="ru-RU" sz="3200" dirty="0" smtClean="0"/>
              <a:t>Я узнал, что вы интересуетесь окружающим вас миром.</a:t>
            </a:r>
          </a:p>
          <a:p>
            <a:r>
              <a:rPr lang="ru-RU" sz="3200" dirty="0" smtClean="0"/>
              <a:t>Приглашаю вас к себе в лабораторию в гости. А о чем мы поговорим вы узнаете отгадав загадку.</a:t>
            </a:r>
          </a:p>
        </p:txBody>
      </p:sp>
    </p:spTree>
    <p:extLst>
      <p:ext uri="{BB962C8B-B14F-4D97-AF65-F5344CB8AC3E}">
        <p14:creationId xmlns:p14="http://schemas.microsoft.com/office/powerpoint/2010/main" val="97030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воздух и как его определить?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63" y="1582558"/>
            <a:ext cx="8512934" cy="5275442"/>
          </a:xfrm>
        </p:spPr>
      </p:pic>
    </p:spTree>
    <p:extLst>
      <p:ext uri="{BB962C8B-B14F-4D97-AF65-F5344CB8AC3E}">
        <p14:creationId xmlns:p14="http://schemas.microsoft.com/office/powerpoint/2010/main" val="87282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219" y="90152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" y="0"/>
            <a:ext cx="3272039" cy="34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924" y="141667"/>
            <a:ext cx="995107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768958" cy="29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6" y="772732"/>
            <a:ext cx="8263943" cy="604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7" y="257578"/>
            <a:ext cx="2144105" cy="225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5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771" y="1012371"/>
            <a:ext cx="7620000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77" y="90152"/>
            <a:ext cx="3848100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18" y="0"/>
            <a:ext cx="9872597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1" y="3284113"/>
            <a:ext cx="3541416" cy="357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1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86</Words>
  <Application>Microsoft Office PowerPoint</Application>
  <PresentationFormat>Широкоэкранный</PresentationFormat>
  <Paragraphs>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с</vt:lpstr>
      <vt:lpstr>Презентация PowerPoint</vt:lpstr>
      <vt:lpstr>Что же такое воздух и как его определить?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Egor</dc:creator>
  <cp:lastModifiedBy>Пользователь Windows</cp:lastModifiedBy>
  <cp:revision>18</cp:revision>
  <dcterms:created xsi:type="dcterms:W3CDTF">2018-01-11T10:18:07Z</dcterms:created>
  <dcterms:modified xsi:type="dcterms:W3CDTF">2022-02-17T16:56:38Z</dcterms:modified>
</cp:coreProperties>
</file>