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9" r:id="rId2"/>
    <p:sldId id="300" r:id="rId3"/>
    <p:sldId id="290" r:id="rId4"/>
    <p:sldId id="292" r:id="rId5"/>
    <p:sldId id="291" r:id="rId6"/>
    <p:sldId id="294" r:id="rId7"/>
    <p:sldId id="297" r:id="rId8"/>
    <p:sldId id="296" r:id="rId9"/>
    <p:sldId id="295" r:id="rId10"/>
    <p:sldId id="299" r:id="rId11"/>
    <p:sldId id="293" r:id="rId12"/>
    <p:sldId id="298" r:id="rId1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0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09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2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24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42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3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7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8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50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35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1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0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26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51973" y="6021288"/>
            <a:ext cx="4452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Выполнила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Воспитатель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Мирошникова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А.М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140968"/>
            <a:ext cx="65905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Дидактические игры в образовательной деятельности дошкольников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057" y="1628800"/>
            <a:ext cx="9067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Муниципальное автономное общеобразовательное учреждение 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«Основная образовательная школа №3»</a:t>
            </a:r>
          </a:p>
          <a:p>
            <a:pPr algn="ct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г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орода Сосновоборска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8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700808"/>
            <a:ext cx="47342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«Ступают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косолапые мишки: мизинец и большой палец «ходят» по планшету.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159" y="2996883"/>
            <a:ext cx="2627313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3573016"/>
            <a:ext cx="45720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«Лисички хвостиками машут, идут как будто пляшут»:  ладонями рук поглаживаем плавно планшет.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0019" y="5062538"/>
            <a:ext cx="2693987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062537"/>
            <a:ext cx="259715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84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794707"/>
            <a:ext cx="756084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Наложите кисть одной руки на кисть другой и растопырьте пальцы. Показываем  как бегает паук по Планшету.   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Вот паук-паучок, словно старый старичок..                                                                            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Он по ниточкам снует, мухам спуску не дает.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(М.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А.Давыдова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0955" y="4256909"/>
            <a:ext cx="3419475" cy="490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8028" y="95583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Паук </a:t>
            </a:r>
            <a:b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985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904080"/>
            <a:ext cx="7632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Тренируйте детям пальчики!</a:t>
            </a:r>
            <a:b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Станет рука сильной, </a:t>
            </a:r>
            <a:b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головушка умной а речь красивой!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929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26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2735" y="2288791"/>
            <a:ext cx="5541593" cy="415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022537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ТАКТИЛЬНЫЙ ИГРОТРЕНИНГ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732563" y="5995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268759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154" y="116632"/>
            <a:ext cx="9067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94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484784"/>
            <a:ext cx="8388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Тактильный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игротренинг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выполняет две функции – массажную и развивающую, соответственно включает в себя два блока: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упражнений для тактильной гимнастики на Планшете-липучке;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развивающих игр и заданий для дошкольников с использованием Планшета-липучки и различных материалов.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Материалы для игр первого блока:  Планшет-липучка.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Материалы для  игр второго блока: Планшет – липучка, ножницы, лоскутки, готовые детали геометрических форм разного размера и  цвета,   вырезанные из ткани, нитки всевозможных расцветок и фактуры и любые предметы и материалы, которые «прилипают» к Планшету.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Все представленные игры направлены на развитие координации движений и тактильной чувствительности пальце рук, но так же каждая игра и упражнение могут решать задачи одной или нескольких образовательных областей: социально-коммуникативного развития; познавательного развития; речевого развития; художественно-эстетического развития и физического развития.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Сложность игр и упражнений задается в зависимости от уровня развития мелкой моторики рук ребенка и возрастных особенностей.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Упражнения и игры-задания: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подкреплены речевым материалом;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разнообразны по содержанию;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эмоционально приятны;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различных материалов, возможность самостоятельного изготовления необходимых деталей и образов, как детьми, так и педагогами.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настоящий момент продолжается подбор и разработка игр.</a:t>
            </a:r>
          </a:p>
        </p:txBody>
      </p:sp>
    </p:spTree>
    <p:extLst>
      <p:ext uri="{BB962C8B-B14F-4D97-AF65-F5344CB8AC3E}">
        <p14:creationId xmlns:p14="http://schemas.microsoft.com/office/powerpoint/2010/main" val="269875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5" y="12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916763"/>
            <a:ext cx="1353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1 БЛОК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776" y="2636912"/>
            <a:ext cx="4158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ТАКТИЛЬНАЯ ГИМНАСТИКА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5" y="2101429"/>
            <a:ext cx="1881559" cy="53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2929513"/>
            <a:ext cx="3672408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РАЗВИВАЮЩИЕ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ИГРЫ И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163256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67421" y="1859340"/>
            <a:ext cx="61206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выполняется  сначала правой, затем левой кистью руки, а далее двумя руками. Кисть руки с прямыми сомкнутыми пальцами  лежит на Планшете. Пальцы поднять вверх – опустить. Опираясь на пальцы, приподнимаем кисть.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                                                                                                    Задрожали ветки елей.  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 восторге от качелей.                                                                                                        Мы летаем вверх и вниз,                                                                                                             Вместе с нами веселись. (Т.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Сикачева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157192"/>
            <a:ext cx="2414587" cy="31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888" y="5157192"/>
            <a:ext cx="2054225" cy="31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5276056"/>
            <a:ext cx="2268537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119675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Качели</a:t>
            </a:r>
            <a:b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457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843951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Ладонь лежит на планшете, пальцы растопырены в разные стороны.  Поворот ладони вправо – влево  не отрывая ее от Планшета.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Солнце светит очень ярко,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 ребятам стало жарко.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Достаем красивый веер –                                                                                                                                                          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Пусть прохладою повеет.                                                                                                      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052736"/>
            <a:ext cx="1326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Веер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467302"/>
            <a:ext cx="21209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903788"/>
            <a:ext cx="2054225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437112"/>
            <a:ext cx="212725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421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582341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Поочередно  касаться подушечками  пальцев  к Планшету.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– два – три – четыре – пять!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пальчики считать -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Крепкие, дружные, 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такие нужные … (З. Александрова)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997566"/>
            <a:ext cx="2464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Пальчики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581128"/>
            <a:ext cx="2957513" cy="409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544614"/>
            <a:ext cx="2773363" cy="416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17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099406"/>
            <a:ext cx="7056784" cy="265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Постукивание пальчиками левой руки по планшету, затем пальчиками правой руки, при этом ладонь прижата к Планшету.</a:t>
            </a:r>
          </a:p>
          <a:p>
            <a:pPr lvl="0" algn="ctr"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Дождик, дождик, кап – кап – кап 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дает гулять никак.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39390" y="1412776"/>
            <a:ext cx="2145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Дождик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460" y="4581128"/>
            <a:ext cx="292100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311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11/1606667254_48-p-foni-dlya-prezentatsii-moi-uvlecheniya-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61964" y="1988840"/>
            <a:ext cx="67596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задействованы обе руки .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Скажем дружно волшебные слова:  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«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Эни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бэни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мы на цирковой арене!» </a:t>
            </a:r>
          </a:p>
          <a:p>
            <a:pPr marL="514350" lvl="0" indent="-514350">
              <a:spcBef>
                <a:spcPct val="20000"/>
              </a:spcBef>
              <a:buFont typeface="Arial" panose="020B0604020202020204" pitchFamily="34" charset="0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«Идут цирковые лошадки: кончики указательного и среднего пальцев поставить на планшет. Поочередно поднимаем и опускаем пальцы при этом сгибая их.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82278" y="1110060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Звери в цирке </a:t>
            </a:r>
            <a:br>
              <a:rPr lang="ru-RU" sz="32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278" y="4293096"/>
            <a:ext cx="3494087" cy="49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37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420</TotalTime>
  <Words>256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ИГР, ЗАДАНИЙ И ТАКТИЛЬНЫХ УПРАЖНЕНИЙ</dc:title>
  <dc:creator>наташа</dc:creator>
  <cp:lastModifiedBy>Детский сад</cp:lastModifiedBy>
  <cp:revision>34</cp:revision>
  <cp:lastPrinted>2014-02-25T06:09:15Z</cp:lastPrinted>
  <dcterms:created xsi:type="dcterms:W3CDTF">2014-02-25T03:27:44Z</dcterms:created>
  <dcterms:modified xsi:type="dcterms:W3CDTF">2022-02-17T05:25:11Z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1354764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