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05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3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243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53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54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04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22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88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5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75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3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71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0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25C10FE-25E7-4E1F-88BE-ACC7DE0537D0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2F17ADF8-5B4E-4A22-89CF-988344A73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971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85906"/>
          </a:xfrm>
        </p:spPr>
        <p:txBody>
          <a:bodyPr/>
          <a:lstStyle/>
          <a:p>
            <a:pPr algn="ctr"/>
            <a:r>
              <a:rPr lang="ru-RU" sz="5400" dirty="0" smtClean="0"/>
              <a:t>Сочинение по рассказу Л.Н. Толстого «После бала»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3542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1. Утро, изменившее жизнь.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1890347"/>
            <a:ext cx="11191580" cy="4835768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2000" dirty="0" smtClean="0"/>
              <a:t>Жизненные источники рассказа «После бала».</a:t>
            </a:r>
          </a:p>
          <a:p>
            <a:pPr>
              <a:buAutoNum type="arabicPeriod"/>
            </a:pPr>
            <a:r>
              <a:rPr lang="ru-RU" sz="2000" dirty="0" smtClean="0"/>
              <a:t>Герой рассказа.</a:t>
            </a:r>
          </a:p>
          <a:p>
            <a:pPr>
              <a:buAutoNum type="arabicPeriod"/>
            </a:pPr>
            <a:r>
              <a:rPr lang="ru-RU" sz="2000" dirty="0" smtClean="0"/>
              <a:t>Композиция и ее роль.</a:t>
            </a:r>
          </a:p>
          <a:p>
            <a:pPr>
              <a:buAutoNum type="arabicPeriod"/>
            </a:pPr>
            <a:r>
              <a:rPr lang="ru-RU" sz="2000" dirty="0" smtClean="0"/>
              <a:t>Утро как крушение любви и самой жизни.</a:t>
            </a:r>
          </a:p>
          <a:p>
            <a:pPr>
              <a:buAutoNum type="arabicPeriod"/>
            </a:pPr>
            <a:r>
              <a:rPr lang="ru-RU" sz="2000" dirty="0" smtClean="0"/>
              <a:t>Связки между частями. </a:t>
            </a:r>
          </a:p>
          <a:p>
            <a:pPr>
              <a:buAutoNum type="arabicPeriod"/>
            </a:pPr>
            <a:r>
              <a:rPr lang="ru-RU" sz="2000" dirty="0" smtClean="0"/>
              <a:t>Цвета и звуки.</a:t>
            </a:r>
          </a:p>
          <a:p>
            <a:pPr>
              <a:buAutoNum type="arabicPeriod"/>
            </a:pPr>
            <a:r>
              <a:rPr lang="ru-RU" sz="2000" dirty="0" smtClean="0"/>
              <a:t>Синтаксические средства. </a:t>
            </a:r>
          </a:p>
          <a:p>
            <a:pPr>
              <a:buAutoNum type="arabicPeriod"/>
            </a:pPr>
            <a:r>
              <a:rPr lang="ru-RU" sz="2000" dirty="0" smtClean="0"/>
              <a:t>Чувства героя.</a:t>
            </a:r>
          </a:p>
          <a:p>
            <a:pPr>
              <a:buAutoNum type="arabicPeriod"/>
            </a:pPr>
            <a:r>
              <a:rPr lang="ru-RU" sz="2000" dirty="0" smtClean="0"/>
              <a:t>Последствия страшного утра.</a:t>
            </a:r>
          </a:p>
          <a:p>
            <a:pPr>
              <a:buAutoNum type="arabicPeriod"/>
            </a:pPr>
            <a:r>
              <a:rPr lang="ru-RU" sz="2000" dirty="0" smtClean="0"/>
              <a:t>«Все дело в случае»?</a:t>
            </a:r>
          </a:p>
        </p:txBody>
      </p:sp>
    </p:spTree>
    <p:extLst>
      <p:ext uri="{BB962C8B-B14F-4D97-AF65-F5344CB8AC3E}">
        <p14:creationId xmlns:p14="http://schemas.microsoft.com/office/powerpoint/2010/main" val="3559022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1125416"/>
            <a:ext cx="10571998" cy="626330"/>
          </a:xfrm>
        </p:spPr>
        <p:txBody>
          <a:bodyPr/>
          <a:lstStyle/>
          <a:p>
            <a:r>
              <a:rPr lang="ru-RU" dirty="0" smtClean="0"/>
              <a:t>Тема 2. </a:t>
            </a:r>
            <a:r>
              <a:rPr lang="ru-RU" dirty="0"/>
              <a:t>П</a:t>
            </a:r>
            <a:r>
              <a:rPr lang="ru-RU" dirty="0" smtClean="0"/>
              <a:t>олковник на балу и после бала.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13682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000" dirty="0" smtClean="0"/>
              <a:t>Представление героя.</a:t>
            </a:r>
          </a:p>
          <a:p>
            <a:pPr>
              <a:buAutoNum type="arabicPeriod"/>
            </a:pPr>
            <a:r>
              <a:rPr lang="ru-RU" sz="2000" dirty="0" smtClean="0"/>
              <a:t>Внешность полковника.</a:t>
            </a:r>
          </a:p>
          <a:p>
            <a:pPr>
              <a:buAutoNum type="arabicPeriod"/>
            </a:pPr>
            <a:r>
              <a:rPr lang="ru-RU" sz="2000" dirty="0" smtClean="0"/>
              <a:t>Детали.</a:t>
            </a:r>
          </a:p>
          <a:p>
            <a:pPr>
              <a:buAutoNum type="arabicPeriod"/>
            </a:pPr>
            <a:r>
              <a:rPr lang="ru-RU" sz="2000" dirty="0" smtClean="0"/>
              <a:t>Полковник на балу.</a:t>
            </a:r>
          </a:p>
          <a:p>
            <a:pPr>
              <a:buAutoNum type="arabicPeriod"/>
            </a:pPr>
            <a:r>
              <a:rPr lang="ru-RU" sz="2000" dirty="0" smtClean="0"/>
              <a:t>Чувство героя к полковнику. </a:t>
            </a:r>
          </a:p>
          <a:p>
            <a:pPr>
              <a:buAutoNum type="arabicPeriod"/>
            </a:pPr>
            <a:r>
              <a:rPr lang="ru-RU" sz="2000" dirty="0" smtClean="0"/>
              <a:t>Полковник после бала.</a:t>
            </a:r>
          </a:p>
          <a:p>
            <a:pPr>
              <a:buAutoNum type="arabicPeriod"/>
            </a:pPr>
            <a:r>
              <a:rPr lang="ru-RU" sz="2000" dirty="0" smtClean="0"/>
              <a:t>Чувства героев.</a:t>
            </a:r>
          </a:p>
          <a:p>
            <a:pPr>
              <a:buAutoNum type="arabicPeriod"/>
            </a:pPr>
            <a:r>
              <a:rPr lang="ru-RU" sz="2000" dirty="0" smtClean="0"/>
              <a:t>Последствия увиденного.</a:t>
            </a:r>
          </a:p>
          <a:p>
            <a:pPr>
              <a:buAutoNum type="arabicPeriod"/>
            </a:pPr>
            <a:r>
              <a:rPr lang="ru-RU" sz="2000" dirty="0" smtClean="0"/>
              <a:t>Рассуждение.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36236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288" y="710958"/>
            <a:ext cx="10571998" cy="970450"/>
          </a:xfrm>
        </p:spPr>
        <p:txBody>
          <a:bodyPr/>
          <a:lstStyle/>
          <a:p>
            <a:r>
              <a:rPr lang="ru-RU" dirty="0" smtClean="0"/>
              <a:t>Тема 3. Что такое честь, долг, совесть в моем понимании.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84021"/>
          </a:xfrm>
        </p:spPr>
        <p:txBody>
          <a:bodyPr/>
          <a:lstStyle/>
          <a:p>
            <a:pPr>
              <a:buAutoNum type="arabicPeriod"/>
            </a:pPr>
            <a:r>
              <a:rPr lang="ru-RU" sz="2400" dirty="0" smtClean="0"/>
              <a:t>Определение понятий (с использованием толкового словаря).</a:t>
            </a:r>
          </a:p>
          <a:p>
            <a:pPr>
              <a:buAutoNum type="arabicPeriod"/>
            </a:pPr>
            <a:r>
              <a:rPr lang="ru-RU" sz="2400" dirty="0" smtClean="0"/>
              <a:t>Связь этих понятий: одно подразумевает остальные.</a:t>
            </a:r>
          </a:p>
          <a:p>
            <a:pPr>
              <a:buAutoNum type="arabicPeriod"/>
            </a:pPr>
            <a:r>
              <a:rPr lang="ru-RU" sz="2400" dirty="0" smtClean="0"/>
              <a:t>Примеры из литературы: Петр Гринев и Маша Миронова из «Капитанской дочки»; понятия чести, долга, совести, не позволившие герою «После бала» служить.</a:t>
            </a:r>
          </a:p>
          <a:p>
            <a:pPr>
              <a:buAutoNum type="arabicPeriod"/>
            </a:pPr>
            <a:r>
              <a:rPr lang="ru-RU" sz="2400" dirty="0" smtClean="0"/>
              <a:t>Примеры из собственной жизни. Рассуждение: не устарели ли эти понятия?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732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11</TotalTime>
  <Words>177</Words>
  <Application>Microsoft Office PowerPoint</Application>
  <PresentationFormat>Широкоэкранный</PresentationFormat>
  <Paragraphs>27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Цитаты</vt:lpstr>
      <vt:lpstr>Сочинение по рассказу Л.Н. Толстого «После бала»</vt:lpstr>
      <vt:lpstr>Тема 1. Утро, изменившее жизнь.</vt:lpstr>
      <vt:lpstr>Тема 2. Полковник на балу и после бала.</vt:lpstr>
      <vt:lpstr>Тема 3. Что такое честь, долг, совесть в моем понимании.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по рассказу Л.Н. Толстого «После бала»</dc:title>
  <dc:creator>Кириллова НС</dc:creator>
  <cp:lastModifiedBy>Кириллова НС</cp:lastModifiedBy>
  <cp:revision>2</cp:revision>
  <dcterms:created xsi:type="dcterms:W3CDTF">2021-10-27T08:52:37Z</dcterms:created>
  <dcterms:modified xsi:type="dcterms:W3CDTF">2021-10-27T09:03:38Z</dcterms:modified>
</cp:coreProperties>
</file>