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7FFE-4B15-46A2-B8EC-53644FF7718F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2C59-6EB2-464A-8772-60EB416D60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70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7FFE-4B15-46A2-B8EC-53644FF7718F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2C59-6EB2-464A-8772-60EB416D60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745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4B567FFE-4B15-46A2-B8EC-53644FF7718F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31EC2C59-6EB2-464A-8772-60EB416D60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35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7FFE-4B15-46A2-B8EC-53644FF7718F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2C59-6EB2-464A-8772-60EB416D60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707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B567FFE-4B15-46A2-B8EC-53644FF7718F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1EC2C59-6EB2-464A-8772-60EB416D60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2142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7FFE-4B15-46A2-B8EC-53644FF7718F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2C59-6EB2-464A-8772-60EB416D60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127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7FFE-4B15-46A2-B8EC-53644FF7718F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2C59-6EB2-464A-8772-60EB416D60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505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7FFE-4B15-46A2-B8EC-53644FF7718F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2C59-6EB2-464A-8772-60EB416D60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08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7FFE-4B15-46A2-B8EC-53644FF7718F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2C59-6EB2-464A-8772-60EB416D60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085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7FFE-4B15-46A2-B8EC-53644FF7718F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2C59-6EB2-464A-8772-60EB416D60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574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7FFE-4B15-46A2-B8EC-53644FF7718F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2C59-6EB2-464A-8772-60EB416D60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221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4B567FFE-4B15-46A2-B8EC-53644FF7718F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31EC2C59-6EB2-464A-8772-60EB416D60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5494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2726" y="424853"/>
            <a:ext cx="9784080" cy="1508760"/>
          </a:xfrm>
        </p:spPr>
        <p:txBody>
          <a:bodyPr/>
          <a:lstStyle/>
          <a:p>
            <a:r>
              <a:rPr lang="ru-RU" dirty="0" smtClean="0"/>
              <a:t>Тест по творчеству А.С. </a:t>
            </a:r>
            <a:r>
              <a:rPr lang="ru-RU" dirty="0"/>
              <a:t>П</a:t>
            </a:r>
            <a:r>
              <a:rPr lang="ru-RU" dirty="0" smtClean="0"/>
              <a:t>ушкина</a:t>
            </a:r>
            <a:endParaRPr lang="ru-RU" dirty="0"/>
          </a:p>
        </p:txBody>
      </p:sp>
      <p:pic>
        <p:nvPicPr>
          <p:cNvPr id="1028" name="Picture 4" descr="https://dropi.ru/img/uploads/2019-06-11/1_original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376" y="2294097"/>
            <a:ext cx="6590510" cy="370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5007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1. О чем идет речь в приведенных строках?</a:t>
            </a:r>
            <a:br>
              <a:rPr lang="ru-RU" sz="3200" dirty="0" smtClean="0"/>
            </a:br>
            <a:r>
              <a:rPr lang="ru-RU" sz="3200" dirty="0" smtClean="0"/>
              <a:t>«Люблю тебя, Петра творенье,</a:t>
            </a:r>
            <a:br>
              <a:rPr lang="ru-RU" sz="3200" dirty="0" smtClean="0"/>
            </a:br>
            <a:r>
              <a:rPr lang="ru-RU" sz="3200" dirty="0" smtClean="0"/>
              <a:t>Люблю твой строгий, стройный вид…»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arenR"/>
            </a:pPr>
            <a:r>
              <a:rPr lang="ru-RU" sz="3600" dirty="0" smtClean="0"/>
              <a:t>О памятнике Петру </a:t>
            </a:r>
            <a:r>
              <a:rPr lang="en-US" sz="3600" dirty="0" smtClean="0"/>
              <a:t>I</a:t>
            </a:r>
            <a:endParaRPr lang="ru-RU" sz="3600" dirty="0" smtClean="0"/>
          </a:p>
          <a:p>
            <a:pPr marL="457200" indent="-457200">
              <a:buAutoNum type="arabicParenR"/>
            </a:pPr>
            <a:r>
              <a:rPr lang="ru-RU" sz="3600" dirty="0" smtClean="0"/>
              <a:t>О Петербурге</a:t>
            </a:r>
          </a:p>
          <a:p>
            <a:pPr marL="457200" indent="-457200">
              <a:buAutoNum type="arabicParenR"/>
            </a:pPr>
            <a:r>
              <a:rPr lang="ru-RU" sz="3600" dirty="0" smtClean="0"/>
              <a:t>О российском флоте</a:t>
            </a:r>
          </a:p>
          <a:p>
            <a:pPr marL="457200" indent="-457200">
              <a:buAutoNum type="arabicParenR"/>
            </a:pPr>
            <a:r>
              <a:rPr lang="ru-RU" sz="3600" dirty="0" smtClean="0"/>
              <a:t>О Москве</a:t>
            </a:r>
            <a:endParaRPr lang="en-US" sz="3600" dirty="0" smtClean="0"/>
          </a:p>
          <a:p>
            <a:pPr marL="457200" indent="-457200">
              <a:buAutoNum type="arabicParenR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3516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2. Определите жанр «Песни о вещем Олеге»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arenR"/>
            </a:pPr>
            <a:r>
              <a:rPr lang="ru-RU" sz="4000" dirty="0" smtClean="0"/>
              <a:t>Былина</a:t>
            </a:r>
          </a:p>
          <a:p>
            <a:pPr marL="457200" indent="-457200">
              <a:buAutoNum type="arabicParenR"/>
            </a:pPr>
            <a:r>
              <a:rPr lang="ru-RU" sz="4000" dirty="0" smtClean="0"/>
              <a:t>Поэма</a:t>
            </a:r>
          </a:p>
          <a:p>
            <a:pPr marL="457200" indent="-457200">
              <a:buAutoNum type="arabicParenR"/>
            </a:pPr>
            <a:r>
              <a:rPr lang="ru-RU" sz="4000" dirty="0" smtClean="0"/>
              <a:t>Баллада</a:t>
            </a:r>
          </a:p>
          <a:p>
            <a:pPr marL="457200" indent="-457200">
              <a:buAutoNum type="arabicParenR"/>
            </a:pPr>
            <a:r>
              <a:rPr lang="ru-RU" sz="4000" dirty="0" smtClean="0"/>
              <a:t>Легенда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4702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3. Чем, по словам Пимена («Борис Годунов»), русский народ прогневал Бога?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ru-RU" sz="3600" dirty="0" smtClean="0"/>
              <a:t>Неверием в божественное провидение</a:t>
            </a:r>
          </a:p>
          <a:p>
            <a:pPr marL="457200" indent="-457200">
              <a:buAutoNum type="arabicParenR"/>
            </a:pPr>
            <a:r>
              <a:rPr lang="ru-RU" sz="3600" dirty="0" smtClean="0"/>
              <a:t>Несоблюдением постов </a:t>
            </a:r>
          </a:p>
          <a:p>
            <a:pPr marL="457200" indent="-457200">
              <a:buAutoNum type="arabicParenR"/>
            </a:pPr>
            <a:r>
              <a:rPr lang="ru-RU" sz="3600" dirty="0" smtClean="0"/>
              <a:t>Великой греховностью</a:t>
            </a:r>
          </a:p>
          <a:p>
            <a:pPr marL="457200" indent="-457200">
              <a:buAutoNum type="arabicParenR"/>
            </a:pPr>
            <a:r>
              <a:rPr lang="ru-RU" sz="3600" dirty="0" smtClean="0"/>
              <a:t>Тем, что сделал владыкой цареубийцу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10151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4. </a:t>
            </a:r>
            <a:r>
              <a:rPr lang="ru-RU" sz="3100" dirty="0" smtClean="0"/>
              <a:t>С какой целью А.С. Пушкин в повести «Станционный смотритель» так подробно описывает картины с изображением истории блудного сына?</a:t>
            </a: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indent="-457200">
              <a:buAutoNum type="arabicParenR"/>
            </a:pPr>
            <a:r>
              <a:rPr lang="ru-RU" sz="3200" dirty="0" smtClean="0"/>
              <a:t>Описывает интерьер дома станционного смотрителя</a:t>
            </a:r>
          </a:p>
          <a:p>
            <a:pPr marL="457200" indent="-457200">
              <a:buAutoNum type="arabicParenR"/>
            </a:pPr>
            <a:r>
              <a:rPr lang="ru-RU" sz="3200" dirty="0" smtClean="0"/>
              <a:t>Картинки словно намекают на будущую историю блудной дочери</a:t>
            </a:r>
          </a:p>
          <a:p>
            <a:pPr marL="457200" indent="-457200">
              <a:buAutoNum type="arabicParenR"/>
            </a:pPr>
            <a:r>
              <a:rPr lang="ru-RU" sz="3200" dirty="0" smtClean="0"/>
              <a:t>Хотел показать, что станционный смотритель был </a:t>
            </a:r>
            <a:r>
              <a:rPr lang="ru-RU" sz="3200" dirty="0"/>
              <a:t>в</a:t>
            </a:r>
            <a:r>
              <a:rPr lang="ru-RU" sz="3200" dirty="0" smtClean="0"/>
              <a:t>ерующим человеком</a:t>
            </a:r>
          </a:p>
          <a:p>
            <a:pPr marL="457200" indent="-457200">
              <a:buAutoNum type="arabicParenR"/>
            </a:pPr>
            <a:r>
              <a:rPr lang="ru-RU" sz="3200" dirty="0" smtClean="0"/>
              <a:t>Эти картинки были единственной ценной вещью в доме станционного смотрителя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01315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5. Каким предстает Петр </a:t>
            </a:r>
            <a:r>
              <a:rPr lang="en-US" dirty="0" smtClean="0"/>
              <a:t>I</a:t>
            </a:r>
            <a:r>
              <a:rPr lang="ru-RU" dirty="0" smtClean="0"/>
              <a:t> в поэме «Полтава»? Напишите пять-шесть предложений.</a:t>
            </a:r>
            <a:endParaRPr lang="ru-RU" dirty="0"/>
          </a:p>
        </p:txBody>
      </p:sp>
      <p:pic>
        <p:nvPicPr>
          <p:cNvPr id="2050" name="Picture 2" descr="https://www.culture.ru/storage/images/30e1d9fc00d7195d7d18dff8c6a188e5/e5e895e7803156ca045c5feb7e64abb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715" y="2017246"/>
            <a:ext cx="6412077" cy="4274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11460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каймление">
  <a:themeElements>
    <a:clrScheme name="Окаймление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Окаймление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каймление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TM03090430[[fn=Окаймление]]</Template>
  <TotalTime>14</TotalTime>
  <Words>142</Words>
  <Application>Microsoft Office PowerPoint</Application>
  <PresentationFormat>Широкоэкранный</PresentationFormat>
  <Paragraphs>22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Corbel</vt:lpstr>
      <vt:lpstr>Wingdings</vt:lpstr>
      <vt:lpstr>Окаймление</vt:lpstr>
      <vt:lpstr>Тест по творчеству А.С. Пушкина</vt:lpstr>
      <vt:lpstr>1. О чем идет речь в приведенных строках? «Люблю тебя, Петра творенье, Люблю твой строгий, стройный вид…»</vt:lpstr>
      <vt:lpstr>2. Определите жанр «Песни о вещем Олеге»</vt:lpstr>
      <vt:lpstr>3. Чем, по словам Пимена («Борис Годунов»), русский народ прогневал Бога?</vt:lpstr>
      <vt:lpstr>4. С какой целью А.С. Пушкин в повести «Станционный смотритель» так подробно описывает картины с изображением истории блудного сына?</vt:lpstr>
      <vt:lpstr>5. Каким предстает Петр I в поэме «Полтава»? Напишите пять-шесть предложений.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по творчеству А.С. Пушкина</dc:title>
  <dc:creator>Кириллова НС</dc:creator>
  <cp:lastModifiedBy>Кириллова НС</cp:lastModifiedBy>
  <cp:revision>2</cp:revision>
  <dcterms:created xsi:type="dcterms:W3CDTF">2021-10-28T07:00:10Z</dcterms:created>
  <dcterms:modified xsi:type="dcterms:W3CDTF">2021-10-28T07:14:17Z</dcterms:modified>
</cp:coreProperties>
</file>