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8F30A38-A61D-42E6-BC78-F99F58C49A8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4DA82F9-E455-44BC-B296-89CC785743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7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79451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для освоения с водой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31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907904"/>
            <a:ext cx="4389120" cy="29260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Эти упражнения выполняются одновременно с изучением простейших элементов техники плавания. Основа хорошей техники -- правильное положение тела в воде и правильное дыхание (с выдохом в воду). Упражнения для освоения с водой выполняются в течение первых 5--6 занятий. Осваивая их, занимающиеся учатся погружаться с головой в воду и открывать глаза, всплывать и правильно лежать на поверхности, выдыхать в воду и скользить по поверхности, сохраняя горизонтальное положение тела, характерное для техники спортивного плавания.</a:t>
            </a:r>
          </a:p>
        </p:txBody>
      </p:sp>
    </p:spTree>
    <p:extLst>
      <p:ext uri="{BB962C8B-B14F-4D97-AF65-F5344CB8AC3E}">
        <p14:creationId xmlns:p14="http://schemas.microsoft.com/office/powerpoint/2010/main" val="24924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Подготовительные упражнения выполняют на мелком месте, стоя по пояс или по грудь в воде: большинство из них делается с задержкой дыхания на вдохе. Как только занимающиеся освоятся с водой, почти все подготовительные упражнения исключаются из программы занятий. Постоянно выполняются и совершенствуются, только упражнения на скольжение и выдох в воду.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Упражнения, знакомящие с плотностью и сопротивлением воды. Упражнения этой группы воспитывают у занимающихся чувство опоры о воду ладонью, предплечьем, стопой и голенью (что необходимо для постановки гребковых движений), приучают не бояться воды.1. Движение в воде туда и обратно, вначале шагом, а потом бегом.2. Ходьба с поворотами и изменением направления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4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«Поплавок».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И. п. -- стоя по грудь в воде. Сделать глубокий вдох и, приседая, погрузиться в воду с головой. Поджать под себя ноги и, обхватив руками колени, всплыть на поверхность. В этом положении задержать дыхание на 10--15с, затем вернуться в 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98550"/>
            <a:ext cx="3820136" cy="21945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98550"/>
            <a:ext cx="3960440" cy="245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«Медуза». Сделав вдох, задержать дыхание и лечь на воду. Согнуться в пояснице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расслабить руки и ноги. Встать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3625603" cy="2736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435" y="2001415"/>
            <a:ext cx="4272136" cy="267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4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Стоя по пояс в воде, присесть так, чтобы подбородок оказался у поверхности воды; руки развести в стороны. Отклонить голову назад, погружая затылок в воду и все меньше и меньше опираясь ногами о дно. Медленно поднять сначала одну ногу, затем другую и принять положение лежа на спине, помогая себе только движениями кистей. Если ноги начнут погружаться, то надо приблизить руки к бедрам и поддерживать тело в равновесии с помощью небольших гребков кистями.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76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Упереться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руками о бортик или дно бассейна и лечь на грудь. Поднять к поверхности воды таз и пятки, сделать вдох и опустить лицо в воду. Повторить упражнение несколько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раз.Выдохи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воду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3415476" cy="32250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028" y="2477558"/>
            <a:ext cx="4561001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4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</TotalTime>
  <Words>271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Home</dc:creator>
  <cp:lastModifiedBy>Home</cp:lastModifiedBy>
  <cp:revision>3</cp:revision>
  <dcterms:created xsi:type="dcterms:W3CDTF">2020-04-11T06:57:42Z</dcterms:created>
  <dcterms:modified xsi:type="dcterms:W3CDTF">2020-04-11T07:18:57Z</dcterms:modified>
</cp:coreProperties>
</file>