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AC94D71-A017-4D24-BF91-69A96DC134EA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9EDF9A-48F6-438A-A8FA-8D42127FC6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19236-AF8A-4116-8C69-459CC17442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CB1B25-38C8-444D-B2A4-516019D074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9E0956-D958-4829-8F27-B599B6BC05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267116-874C-4202-900A-17CFFC2047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11CA53-EA2D-498A-81D4-CB33546189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3C8C86-4536-4076-BF1B-6849FCC4D08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EFF585-306D-4AA8-B3C3-8D77D0EC1F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50C3FA-87FE-4462-A1B7-4F05F93ACE3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077766-F4EE-442B-BA6A-4196E471D3A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EF4D34-C435-4DB7-92EE-5E3A9A5E122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9C070-E169-4A21-86FD-B86E2FCBFC6E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CC4E2-FFCA-41D2-872C-B91A4235AE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CB444-5232-4338-9CF5-D0C00D1AF0EF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E5BE0-A87B-432E-807C-4116AE0D75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0FCB3-8262-4DF4-A331-612F22AB0DA9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0615-D696-4A1E-B25D-4B108B6014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282CC-E8DA-49C0-8026-8783B2358F21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3FDEE-2C4F-4BCC-80F5-08CADC1E18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A0CC7-832A-414D-9E9B-D4A43E0E6C61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6276-D910-4079-9EAE-347CFD1037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1618-5494-4C5A-BA84-974821D5F661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8C13E-6B21-4A2A-AFB6-717586E3D3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7248-C442-4C64-A600-7DFB35F51539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E4AFE-C6DB-46A6-9FE6-6356FD8BD0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E08FD-78CA-491B-9517-66152BDF296E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6FDF5-9386-4464-9A2C-643E4CB5BC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35973-BD6A-4716-9EF7-318C06D7BE9D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2E68B-6DF7-48A7-89C5-9959BD8FE5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BA011-598B-43F7-A69A-14CD7684467C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72519-667C-4016-869C-7D9FBB64DF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C3F34-FAB1-4AF0-AE6D-AA7A2EA5792B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2FFEB-E7A6-46BA-8740-B6EB06E80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14464B-D325-4AB7-8F0A-1D071BB27C62}" type="datetimeFigureOut">
              <a:rPr lang="ru-RU"/>
              <a:pPr>
                <a:defRPr/>
              </a:pPr>
              <a:t>17.02.2022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CECBC4-93EF-48AC-A8B9-144E3256CB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1.jpeg"/><Relationship Id="rId4" Type="http://schemas.openxmlformats.org/officeDocument/2006/relationships/image" Target="../media/image35.png"/><Relationship Id="rId9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571480"/>
            <a:ext cx="5122355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 Уроки здоровья (витамины) 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4" name="Рисунок 3" descr="3a25e2105ca769b1e49cab644b8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857496"/>
            <a:ext cx="3214710" cy="3079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%C2%E8%F2%E0%EC%E8%ED%FB11[1]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3429000"/>
            <a:ext cx="317182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3357563" y="5143500"/>
            <a:ext cx="415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    </a:t>
            </a: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Эти правила, дружок,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Ты запомни на зубок.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Будешь ты тогда здоров,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И без всяких докторов!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1" name="Рисунок 2" descr="4c9e9b2a8a93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72000"/>
            <a:ext cx="2967038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d47fa6e8978464a79d09ec2ee2930913_big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63" y="4500563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IMG719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000364" y="3500438"/>
            <a:ext cx="364333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Никогда не унываю,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улыбка на лице,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Потому что принимаю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Витамины А, В, С.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mg4bf7130bc785d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3143248"/>
            <a:ext cx="4071966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7488" y="4572008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5" y="4357694"/>
            <a:ext cx="50006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357694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С</a:t>
            </a:r>
          </a:p>
        </p:txBody>
      </p:sp>
      <p:pic>
        <p:nvPicPr>
          <p:cNvPr id="8" name="Рисунок 7" descr="61027m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628" y="3000372"/>
            <a:ext cx="3857652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143116"/>
            <a:ext cx="214314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pic>
        <p:nvPicPr>
          <p:cNvPr id="3" name="Рисунок 2" descr="1270504293_polza-ot-produktov-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142875"/>
            <a:ext cx="2857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49275408_10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2214563"/>
            <a:ext cx="2524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5371761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13" y="1428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etrushka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4286250"/>
            <a:ext cx="257175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CAWEKX5W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13" y="142875"/>
            <a:ext cx="2000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4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43625" y="3429000"/>
            <a:ext cx="278606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ukzb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4857750"/>
            <a:ext cx="2928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143250" y="1857375"/>
            <a:ext cx="2000250" cy="1570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002060"/>
                </a:solidFill>
                <a:latin typeface="Times New Roman" pitchFamily="18" charset="0"/>
              </a:rPr>
              <a:t>В</a:t>
            </a:r>
            <a:r>
              <a:rPr lang="ru-RU" sz="6600" b="1">
                <a:solidFill>
                  <a:srgbClr val="002060"/>
                </a:solidFill>
                <a:latin typeface="Times New Roman" pitchFamily="18" charset="0"/>
              </a:rPr>
              <a:t> 1</a:t>
            </a:r>
          </a:p>
        </p:txBody>
      </p:sp>
      <p:pic>
        <p:nvPicPr>
          <p:cNvPr id="3" name="Рисунок 2" descr="item_4056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71688"/>
            <a:ext cx="288131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2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4857750"/>
            <a:ext cx="2071688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24318_w640_h640_fasol_struchkovaya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2428875"/>
            <a:ext cx="3286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7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5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75" y="3857625"/>
            <a:ext cx="32146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75" y="142875"/>
            <a:ext cx="27860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3aeb2_bcc6e227_XL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00" y="4500563"/>
            <a:ext cx="20716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beans[1]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43250" y="285750"/>
            <a:ext cx="25908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2571744"/>
            <a:ext cx="214314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pic>
        <p:nvPicPr>
          <p:cNvPr id="4" name="Рисунок 3" descr="1270245014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4643438"/>
            <a:ext cx="24288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ill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38" y="4572000"/>
            <a:ext cx="29654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morodina1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142875"/>
            <a:ext cx="27860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e0b98c66fe40361b6e5650d7120d795_big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63" y="4643438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799aaacabf99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8" y="142875"/>
            <a:ext cx="20764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almon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2500313"/>
            <a:ext cx="28575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img_37744038_11605_1[1]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29313" y="2357438"/>
            <a:ext cx="2952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428868"/>
            <a:ext cx="164307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tk_sob_large_630_22_11_10_04_55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214313"/>
            <a:ext cx="3429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photos0-800x600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3929063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9254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8" y="142875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0[2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00" y="1428750"/>
            <a:ext cx="26463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9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75" y="3929063"/>
            <a:ext cx="38576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214554"/>
            <a:ext cx="200026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pic>
        <p:nvPicPr>
          <p:cNvPr id="3" name="Рисунок 2" descr="11-45-2b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4214813"/>
            <a:ext cx="28575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nasyvor[1]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50" y="142875"/>
            <a:ext cx="299561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9254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285750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2207421_1239129215_moloko_big_120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38" y="285750"/>
            <a:ext cx="25003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shop_items_catalog_image9130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175356">
            <a:off x="6863557" y="3621881"/>
            <a:ext cx="2312988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МАРИНА\Desktop\8717_eggs[1]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57313" y="4714875"/>
            <a:ext cx="25003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МАРИНА\Desktop\628_medium[1]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2714625"/>
            <a:ext cx="21431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214554"/>
            <a:ext cx="221457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pp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29717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3857625"/>
            <a:ext cx="30003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_3aeb2_bcc6e227_XL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13" y="3357563"/>
            <a:ext cx="282575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8812010-02-1264263097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1988480">
            <a:off x="315913" y="654050"/>
            <a:ext cx="30003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[4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7019221">
            <a:off x="6261894" y="169069"/>
            <a:ext cx="2125662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МАРИНА\Desktop\get_img[1]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25" y="214313"/>
            <a:ext cx="26670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369254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57563" y="4214813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img1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428625"/>
            <a:ext cx="4318000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43500" y="500063"/>
            <a:ext cx="3500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Помни истину простую-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Лучше видит только тот.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Кто жует морковь сырую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Или сок морковный пьёт.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72063" y="2500313"/>
            <a:ext cx="4071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Очень важно спозаранку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Есть за завтраком овсянку.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Черный хлеб полезен нам, 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 не только по утрам.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25" y="4500563"/>
            <a:ext cx="37861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От простуды и ангины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Помогают  апельсины,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Ну а лучше съесть лимон,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Хоть и очень кислый 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oki_sdoroviya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uroki_sdoroviya</Template>
  <TotalTime>2</TotalTime>
  <Words>92</Words>
  <Application>Microsoft Office PowerPoint</Application>
  <PresentationFormat>Экран (4:3)</PresentationFormat>
  <Paragraphs>36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uroki_sdoroviya</vt:lpstr>
      <vt:lpstr> </vt:lpstr>
      <vt:lpstr>Никогда не унываю, И улыбка на лице, Потому что принимаю Витамины А, В, С.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Эти правила, дружок, Ты запомни на зубок. Будешь ты тогда здоров, И без всяких докторов!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Твои первые уроки здоровья.</dc:title>
  <dc:creator>viki</dc:creator>
  <cp:lastModifiedBy>User</cp:lastModifiedBy>
  <cp:revision>4</cp:revision>
  <dcterms:created xsi:type="dcterms:W3CDTF">2011-03-12T08:00:01Z</dcterms:created>
  <dcterms:modified xsi:type="dcterms:W3CDTF">2022-02-17T14:45:33Z</dcterms:modified>
</cp:coreProperties>
</file>