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6DB3E-1C38-46F0-8298-0DFCD1A9FCF3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2AD92-28FA-4BDB-918F-721A1EA58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9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AD92-28FA-4BDB-918F-721A1EA588C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11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365C508-5834-48F3-9441-87CADCD25D0B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10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8064896" cy="2016223"/>
          </a:xfrm>
        </p:spPr>
        <p:txBody>
          <a:bodyPr>
            <a:noAutofit/>
          </a:bodyPr>
          <a:lstStyle/>
          <a:p>
            <a:r>
              <a:rPr lang="ru-RU" sz="1800" b="1" dirty="0"/>
              <a:t>Муниципальное бюджетное дошкольное образовательное учреждение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городского округа  Королёв Московской  области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«Детский сад компенсирующего вида №23 «Чебурашка»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 141070, Московская область, г. Королёв, улица Гагарина, д. 26 Б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Тел. 516-60-58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en-US" sz="1800" b="1" u="sng" dirty="0"/>
              <a:t>ds</a:t>
            </a:r>
            <a:r>
              <a:rPr lang="ru-RU" sz="1800" b="1" u="sng" dirty="0"/>
              <a:t>23-</a:t>
            </a:r>
            <a:r>
              <a:rPr lang="en-US" sz="1800" b="1" u="sng" dirty="0"/>
              <a:t>KOROLEV</a:t>
            </a:r>
            <a:r>
              <a:rPr lang="ru-RU" sz="1800" b="1" u="sng" dirty="0"/>
              <a:t>@</a:t>
            </a:r>
            <a:r>
              <a:rPr lang="en-US" sz="1800" b="1" u="sng" dirty="0" err="1"/>
              <a:t>yandex</a:t>
            </a:r>
            <a:r>
              <a:rPr lang="ru-RU" sz="1800" b="1" u="sng" dirty="0"/>
              <a:t>.</a:t>
            </a:r>
            <a:r>
              <a:rPr lang="en-US" sz="1800" b="1" u="sng" dirty="0" err="1"/>
              <a:t>ru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348879"/>
            <a:ext cx="6912768" cy="151216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Arial Black" pitchFamily="34" charset="0"/>
              </a:rPr>
              <a:t>Проект на тему </a:t>
            </a:r>
          </a:p>
          <a:p>
            <a:r>
              <a:rPr lang="ru-RU" sz="3600" b="1" dirty="0">
                <a:latin typeface="Comic Sans MS" pitchFamily="66" charset="0"/>
              </a:rPr>
              <a:t>«ВОЛШЕБНАЯ ВОДА»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149080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800"/>
              </a:spcAft>
            </a:pPr>
            <a:r>
              <a:rPr lang="ru-RU" sz="16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Подготовил воспитатель: </a:t>
            </a:r>
          </a:p>
          <a:p>
            <a:pPr algn="r">
              <a:spcAft>
                <a:spcPts val="800"/>
              </a:spcAft>
            </a:pPr>
            <a:r>
              <a:rPr lang="ru-RU" sz="1600" b="1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Иванищева Г</a:t>
            </a:r>
            <a:r>
              <a:rPr lang="ru-RU" sz="1600" b="1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.Н</a:t>
            </a:r>
            <a:r>
              <a:rPr lang="ru-RU" sz="16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algn="r">
              <a:spcAft>
                <a:spcPts val="800"/>
              </a:spcAft>
            </a:pPr>
            <a:endParaRPr lang="en-US" sz="16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>
              <a:spcAft>
                <a:spcPts val="800"/>
              </a:spcAft>
            </a:pPr>
            <a:r>
              <a:rPr lang="ru-RU" sz="16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	С	МАЙ 2019г</a:t>
            </a:r>
          </a:p>
        </p:txBody>
      </p:sp>
    </p:spTree>
    <p:extLst>
      <p:ext uri="{BB962C8B-B14F-4D97-AF65-F5344CB8AC3E}">
        <p14:creationId xmlns:p14="http://schemas.microsoft.com/office/powerpoint/2010/main" val="355458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3356992"/>
            <a:ext cx="8136904" cy="3312367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Название проекта</a:t>
            </a:r>
            <a:r>
              <a:rPr lang="ru-RU" dirty="0"/>
              <a:t>: Волшебная вода</a:t>
            </a:r>
          </a:p>
          <a:p>
            <a:r>
              <a:rPr lang="ru-RU" b="1" dirty="0"/>
              <a:t>Тип проекта: </a:t>
            </a:r>
            <a:r>
              <a:rPr lang="ru-RU" dirty="0"/>
              <a:t>исследовательский, творческий, краткосрочный.</a:t>
            </a:r>
          </a:p>
          <a:p>
            <a:r>
              <a:rPr lang="ru-RU" b="1" dirty="0"/>
              <a:t>Цель:</a:t>
            </a:r>
            <a:r>
              <a:rPr lang="ru-RU" dirty="0"/>
              <a:t> Расширение и углубление представлений детей о воде, её свойствах, состояниях. Воспитание бережного отношения к воде, как источнику жизни человека и всего живого на Земле.</a:t>
            </a:r>
          </a:p>
          <a:p>
            <a:r>
              <a:rPr lang="ru-RU" b="1" dirty="0"/>
              <a:t>Участники проекта</a:t>
            </a:r>
            <a:r>
              <a:rPr lang="ru-RU" dirty="0"/>
              <a:t>: Дети, воспитатели, родители</a:t>
            </a:r>
            <a:r>
              <a:rPr lang="en-US" dirty="0"/>
              <a:t> </a:t>
            </a:r>
            <a:r>
              <a:rPr lang="ru-RU" dirty="0"/>
              <a:t>воспитанников, которые также являются ответственными за здоровое будущее планеты.</a:t>
            </a:r>
          </a:p>
          <a:p>
            <a:r>
              <a:rPr lang="ru-RU" b="1" dirty="0"/>
              <a:t>Сроки реализации</a:t>
            </a:r>
            <a:r>
              <a:rPr lang="ru-RU" dirty="0"/>
              <a:t>: 20.05.2019 – 31.05.2019.</a:t>
            </a:r>
          </a:p>
          <a:p>
            <a:r>
              <a:rPr lang="ru-RU" b="1" dirty="0"/>
              <a:t>Актуальность проекта:  </a:t>
            </a:r>
            <a:r>
              <a:rPr lang="ru-RU" dirty="0"/>
              <a:t>В дошкольном возрасте закладываются основы личности, в том числе позитивное отношение к природе, окружающему миру. Детский  сад является первым звеном системы непрерывного экологического природопользования.  Формирование у детей основы культуры рационального природопользования необходимо начинать с самого раннего возраста. Нам хотелось привнести в образовательную программу большую значимость, особый смысл, чтобы дети не только узнали о свойствах воды, но и научились её беречь. Данный проект также имеет социальную значимость, так как  подразумевает воспитание чувства ответственности за природные ресурсы.</a:t>
            </a:r>
          </a:p>
        </p:txBody>
      </p:sp>
      <p:pic>
        <p:nvPicPr>
          <p:cNvPr id="1028" name="Picture 4" descr="https://borgenproject.org/wp-content/uploads/waterfor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6672"/>
            <a:ext cx="2584689" cy="24218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stihi.ru/pics/2014/08/17/17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92696"/>
            <a:ext cx="1725942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p1.pichost.me/i/25/148318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21" y="1124744"/>
            <a:ext cx="2134271" cy="1333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64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136904" cy="4265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sz="1500" dirty="0">
                <a:solidFill>
                  <a:schemeClr val="tx2"/>
                </a:solidFill>
              </a:rPr>
              <a:t>	</a:t>
            </a:r>
            <a:r>
              <a:rPr lang="ru-RU" dirty="0">
                <a:solidFill>
                  <a:schemeClr val="tx2"/>
                </a:solidFill>
              </a:rPr>
              <a:t>Всем известна особая любовь детей к играм с водой. В повседневной жизни мы часто сталкиваемся с постоянными вопросами детей о воде: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	1.Почему вода мокрая?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	2.Почему мокрые вещи, если их положить на солнышко, высыхают?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	3.Почему вода замерзает?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	Все эти и многие другие вопросы явились мотивами для создания данного проекта.</a:t>
            </a:r>
          </a:p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sz="2000" b="1" dirty="0">
                <a:solidFill>
                  <a:schemeClr val="tx2"/>
                </a:solidFill>
              </a:rPr>
              <a:t>1 направление – деятельность воспитателя для подготовки и реализации проекта: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1)       Изучить уровень знаний детей о воде и её свойствах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endParaRPr lang="ru-RU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endParaRPr lang="ru-RU" sz="1500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endParaRPr lang="ru-RU" sz="1500" b="1" dirty="0">
              <a:solidFill>
                <a:schemeClr val="tx2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 descr="C:\Documents and Settings\Администратор\Рабочий стол\Занятия для детей\Моя аттестация\Фото Непоседы\Вода\20170515_130741.jpg">
            <a:extLst>
              <a:ext uri="{FF2B5EF4-FFF2-40B4-BE49-F238E27FC236}">
                <a16:creationId xmlns:a16="http://schemas.microsoft.com/office/drawing/2014/main" id="{3EBC8C7D-5A3C-4DA8-9E9A-EF7297549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789040"/>
            <a:ext cx="4320494" cy="24281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43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76672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6) Провести просветительскую работу с родителями по организации познавательно-исследовательской деятельности дошкольников в направлении изучения свойств воды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7) Провести консультацию с родителями о воспитании поколения, ответственного за сохранность природы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8) Систематизировать методическую деятельность по разработке и реализации проекта и представить данный опыт коллегам в ДОУ</a:t>
            </a:r>
          </a:p>
          <a:p>
            <a:pPr algn="just"/>
            <a:endParaRPr lang="ru-RU" dirty="0">
              <a:solidFill>
                <a:schemeClr val="tx2"/>
              </a:solidFill>
            </a:endParaRPr>
          </a:p>
          <a:p>
            <a:pPr algn="ctr"/>
            <a:r>
              <a:rPr lang="ru-RU" sz="2000" b="1" dirty="0">
                <a:solidFill>
                  <a:schemeClr val="tx2"/>
                </a:solidFill>
              </a:rPr>
              <a:t>2 направление – деятельность детей в ходе реализации проекта:</a:t>
            </a:r>
          </a:p>
          <a:p>
            <a:pPr algn="ctr"/>
            <a:endParaRPr lang="ru-RU" sz="2000" b="1" dirty="0">
              <a:solidFill>
                <a:schemeClr val="tx2"/>
              </a:solidFill>
            </a:endParaRPr>
          </a:p>
          <a:p>
            <a:pPr algn="just"/>
            <a:r>
              <a:rPr lang="ru-RU" dirty="0">
                <a:solidFill>
                  <a:schemeClr val="tx2"/>
                </a:solidFill>
              </a:rPr>
              <a:t>1) Рассматривание иллюстраций, мульти альбомов, слайд-шоу по теме “Вода в природе”</a:t>
            </a:r>
          </a:p>
          <a:p>
            <a:pPr algn="ctr"/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Documents and Settings\Администратор\Рабочий стол\Занятия для детей\Моя аттестация\Фото Непоседы\Вода\20170929_083940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63296"/>
            <a:ext cx="1872208" cy="2645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3863296"/>
            <a:ext cx="1497623" cy="26624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Documents and Settings\Администратор\Рабочий стол\Занятия для детей\Моя аттестация\Фото Непоседы\Вода\20170929_0848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861048"/>
            <a:ext cx="3294591" cy="25918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5557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2) Чтение стихов и рассказов, знакомство с пословицами, поговорками,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закличками, отгадывание загадок о воде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3) Прослушивание и разучивание песенок о воде, дожде, водоёмах,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 аудиозаписей mp3 из цикла “Звуки природы”: “Шум моря”, “Прибой”, “Музыка дождя”, “Гром”, “Звонкий ручей”</a:t>
            </a:r>
          </a:p>
          <a:p>
            <a:r>
              <a:rPr lang="ru-RU" dirty="0">
                <a:solidFill>
                  <a:schemeClr val="tx2"/>
                </a:solidFill>
              </a:rPr>
              <a:t>4) Наблюдения за явлениями, связанными с водой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D72C80-D384-4F8C-BC94-AFC86B45DD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2386908"/>
            <a:ext cx="3490363" cy="3490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A771F0-EC80-4479-99EA-E03B7E95D0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122" y="2363981"/>
            <a:ext cx="3513290" cy="3513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9494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29025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5) Опыты с водой</a:t>
            </a:r>
          </a:p>
          <a:p>
            <a:r>
              <a:rPr lang="ru-RU" dirty="0">
                <a:solidFill>
                  <a:schemeClr val="tx2"/>
                </a:solidFill>
              </a:rPr>
              <a:t>	</a:t>
            </a:r>
            <a:endParaRPr lang="ru-RU" u="sng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5F73EE-FA73-4219-8A87-ECAEB5B613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6" y="1052736"/>
            <a:ext cx="3429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63844C-A4C0-4314-A01A-49E2F21045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052736"/>
            <a:ext cx="3429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2710148-B7BD-476C-8C6B-D386BD0D4C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631332"/>
            <a:ext cx="2996952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9553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solidFill>
                  <a:schemeClr val="tx2"/>
                </a:solidFill>
              </a:rPr>
              <a:t>Важность и необходимость воды в быту, в обычной жизни, каждый день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134CAC-0069-407B-BFDA-CAED8E6D4C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206844"/>
            <a:ext cx="3789040" cy="3789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961177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Результат после реализации проекта:</a:t>
            </a:r>
          </a:p>
          <a:p>
            <a:r>
              <a:rPr lang="ru-RU" dirty="0">
                <a:solidFill>
                  <a:schemeClr val="tx2"/>
                </a:solidFill>
              </a:rPr>
              <a:t>Дети имеют представление о воде, её состояниях, свойствах. Знают о значении воды в жизни человека и всего живого на Земле. Умеют пользоваться материалами и оборудованием опытно-экспериментальной деятельности для изучения воды и её свойств. Благодаря проведённым опытам и экспериментам, наши дети узнали много нового, стали богаче душой, заботливее и умнее</a:t>
            </a:r>
          </a:p>
        </p:txBody>
      </p:sp>
      <p:pic>
        <p:nvPicPr>
          <p:cNvPr id="3" name="Detskoe_radio_-_Vodichka-vodichka_(iPleer.fm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242.9592" end="10730.3104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34400" y="6295637"/>
            <a:ext cx="609600" cy="6096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EF2C69-9FD8-4084-B380-9FC4FEE83A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163325"/>
            <a:ext cx="4437112" cy="4437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4464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globuss24.ru/sites/default/files/styles/large/public/web/userfiles/image/slide/174675/img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20" y="737280"/>
            <a:ext cx="7368024" cy="5526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91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278</TotalTime>
  <Words>401</Words>
  <Application>Microsoft Office PowerPoint</Application>
  <PresentationFormat>Экран (4:3)</PresentationFormat>
  <Paragraphs>42</Paragraphs>
  <Slides>9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 Black</vt:lpstr>
      <vt:lpstr>Calibri</vt:lpstr>
      <vt:lpstr>Candara</vt:lpstr>
      <vt:lpstr>Comic Sans MS</vt:lpstr>
      <vt:lpstr>Symbol</vt:lpstr>
      <vt:lpstr>Волна</vt:lpstr>
      <vt:lpstr>Муниципальное бюджетное дошкольное образовательное учреждение городского округа  Королёв Московской  области «Детский сад компенсирующего вида №23 «Чебурашка»   141070, Московская область, г. Королёв, улица Гагарина, д. 26 Б Тел. 516-60-58 ds23-KOROLEV@yandex.ru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 43 «АКАДЕМИЯ ДЕТСТВА»  КОМБИНИРОВАННОГО ВИДА ГОРОДСКОГО ОКРУГА КОРОЛЕВ МОСКОВСКОЙ ОБЛАСТИ</dc:title>
  <dc:creator>Admin</dc:creator>
  <cp:lastModifiedBy>Ольга</cp:lastModifiedBy>
  <cp:revision>93</cp:revision>
  <dcterms:created xsi:type="dcterms:W3CDTF">2017-10-05T11:31:05Z</dcterms:created>
  <dcterms:modified xsi:type="dcterms:W3CDTF">2022-02-17T19:22:48Z</dcterms:modified>
</cp:coreProperties>
</file>