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276872"/>
            <a:ext cx="8305800" cy="1981200"/>
          </a:xfrm>
        </p:spPr>
        <p:txBody>
          <a:bodyPr/>
          <a:lstStyle/>
          <a:p>
            <a:r>
              <a:rPr lang="ru-RU" sz="6600" dirty="0" smtClean="0"/>
              <a:t>Вопросительные и относительные местоимения</a:t>
            </a:r>
            <a:endParaRPr lang="ru-RU" sz="6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65327"/>
              </p:ext>
            </p:extLst>
          </p:nvPr>
        </p:nvGraphicFramePr>
        <p:xfrm>
          <a:off x="899592" y="1124744"/>
          <a:ext cx="7344816" cy="49072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672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982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Кто сказал «мяу»?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Теперь я знаю,</a:t>
                      </a:r>
                      <a:r>
                        <a:rPr lang="ru-RU" sz="2000" baseline="0" dirty="0" smtClean="0"/>
                        <a:t> кто сказал «мяу».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9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Чем бы тебя угостить?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Я думаю, чем бы тебя угостить.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9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Какой у тебя номер вагона?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Посмотри, какой у тебя номер вагона.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9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Каковы ваши планы?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Хотелось</a:t>
                      </a:r>
                      <a:r>
                        <a:rPr lang="ru-RU" sz="2000" baseline="0" dirty="0" smtClean="0"/>
                        <a:t> бы знать, каковы ваши планы.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9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Который час?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Скажите, пожалуйста, который час.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9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Чья это проделка?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Признавайтесь,</a:t>
                      </a:r>
                      <a:r>
                        <a:rPr lang="ru-RU" sz="2000" baseline="0" dirty="0" smtClean="0"/>
                        <a:t> чья это проделка.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49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Сколько сегодня уроков?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Я не помню, сколько</a:t>
                      </a:r>
                      <a:r>
                        <a:rPr lang="ru-RU" sz="2000" baseline="0" dirty="0" smtClean="0"/>
                        <a:t> сегодня уроков.</a:t>
                      </a:r>
                      <a:r>
                        <a:rPr lang="ru-RU" sz="2000" dirty="0" smtClean="0"/>
                        <a:t> 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55576" y="310307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Вопросительные местоимения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0" y="310307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Относительные местоимения</a:t>
            </a:r>
            <a:endParaRPr lang="ru-RU" sz="2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724872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/>
              <a:t>Чтобы  определить синтаксическую роль относительных местоимений, надо на их место подставить подходящую по смыслу именную часть речи. Например: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solidFill>
                  <a:srgbClr val="FF0000"/>
                </a:solidFill>
              </a:rPr>
              <a:t>Я думаю, </a:t>
            </a:r>
            <a:r>
              <a:rPr lang="ru-RU" sz="4400" b="1" dirty="0" smtClean="0">
                <a:solidFill>
                  <a:srgbClr val="FF0000"/>
                </a:solidFill>
              </a:rPr>
              <a:t>чем</a:t>
            </a:r>
            <a:r>
              <a:rPr lang="ru-RU" sz="4400" dirty="0" smtClean="0">
                <a:solidFill>
                  <a:srgbClr val="FF0000"/>
                </a:solidFill>
              </a:rPr>
              <a:t> (чаем) бы тебя угостить (дополнение).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Посмотри, </a:t>
            </a:r>
            <a:r>
              <a:rPr lang="ru-RU" sz="4400" b="1" dirty="0" smtClean="0">
                <a:solidFill>
                  <a:srgbClr val="FF0000"/>
                </a:solidFill>
              </a:rPr>
              <a:t>какой </a:t>
            </a:r>
            <a:r>
              <a:rPr lang="ru-RU" sz="4400" dirty="0" smtClean="0">
                <a:solidFill>
                  <a:srgbClr val="FF0000"/>
                </a:solidFill>
              </a:rPr>
              <a:t>(пятый) у тебя номер вагона (определение).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</TotalTime>
  <Words>114</Words>
  <Application>Microsoft Office PowerPoint</Application>
  <PresentationFormat>Экран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Constantia</vt:lpstr>
      <vt:lpstr>Wingdings 2</vt:lpstr>
      <vt:lpstr>Бумажная</vt:lpstr>
      <vt:lpstr>Вопросительные и относительные местоимения</vt:lpstr>
      <vt:lpstr>Презентация PowerPoint</vt:lpstr>
      <vt:lpstr>Чтобы  определить синтаксическую роль относительных местоимений, надо на их место подставить подходящую по смыслу именную часть речи. Например:  Я думаю, чем (чаем) бы тебя угостить (дополнение). Посмотри, какой (пятый) у тебя номер вагона (определение).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Вопросительные и относительные местоимения</dc:title>
  <dc:creator>Гость</dc:creator>
  <cp:lastModifiedBy>Кириллова Наталья</cp:lastModifiedBy>
  <cp:revision>10</cp:revision>
  <dcterms:created xsi:type="dcterms:W3CDTF">2021-02-18T05:28:54Z</dcterms:created>
  <dcterms:modified xsi:type="dcterms:W3CDTF">2021-02-18T12:56:12Z</dcterms:modified>
</cp:coreProperties>
</file>