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7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D0FB-2F34-4926-ABC6-4077E3CCB951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E662-90E8-48F1-835B-E39BBBF5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2851731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D0FB-2F34-4926-ABC6-4077E3CCB951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E662-90E8-48F1-835B-E39BBBF5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59344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D0FB-2F34-4926-ABC6-4077E3CCB951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E662-90E8-48F1-835B-E39BBBF5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7869542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D0FB-2F34-4926-ABC6-4077E3CCB951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E662-90E8-48F1-835B-E39BBBF5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7442226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D0FB-2F34-4926-ABC6-4077E3CCB951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E662-90E8-48F1-835B-E39BBBF5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7197883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D0FB-2F34-4926-ABC6-4077E3CCB951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E662-90E8-48F1-835B-E39BBBF5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1900407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D0FB-2F34-4926-ABC6-4077E3CCB951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E662-90E8-48F1-835B-E39BBBF5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9432954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D0FB-2F34-4926-ABC6-4077E3CCB951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E662-90E8-48F1-835B-E39BBBF5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947932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D0FB-2F34-4926-ABC6-4077E3CCB951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E662-90E8-48F1-835B-E39BBBF5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192637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D0FB-2F34-4926-ABC6-4077E3CCB951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E662-90E8-48F1-835B-E39BBBF5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1921480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D0FB-2F34-4926-ABC6-4077E3CCB951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E662-90E8-48F1-835B-E39BBBF5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4360619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2D0FB-2F34-4926-ABC6-4077E3CCB951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0E662-90E8-48F1-835B-E39BBBF5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144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1071546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«Пути повышения качества образования через использования инновационных технологий»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14744" y="3357562"/>
            <a:ext cx="4214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Якушева Валентина Николаевна,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учитель начальных классов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9019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85852" y="1000108"/>
            <a:ext cx="7358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Использование информационно-компьютерных технологий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новых технологий и средств обучения.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новых технологий и средств обучения.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1619270"/>
            <a:ext cx="2714594" cy="36194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1916832"/>
            <a:ext cx="51845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dirty="0" smtClean="0">
                <a:solidFill>
                  <a:srgbClr val="660033"/>
                </a:solidFill>
              </a:rPr>
              <a:t>повышенный </a:t>
            </a:r>
            <a:r>
              <a:rPr lang="ru-RU" dirty="0">
                <a:solidFill>
                  <a:srgbClr val="660033"/>
                </a:solidFill>
              </a:rPr>
              <a:t>интерес учащихся;</a:t>
            </a:r>
          </a:p>
          <a:p>
            <a:r>
              <a:rPr lang="ru-RU" dirty="0">
                <a:solidFill>
                  <a:srgbClr val="660033"/>
                </a:solidFill>
              </a:rPr>
              <a:t>-облегчение труда педагога;</a:t>
            </a:r>
          </a:p>
          <a:p>
            <a:r>
              <a:rPr lang="ru-RU" dirty="0">
                <a:solidFill>
                  <a:srgbClr val="660033"/>
                </a:solidFill>
              </a:rPr>
              <a:t>-возможность продемонстрировать явления, </a:t>
            </a:r>
            <a:r>
              <a:rPr lang="ru-RU" dirty="0" smtClean="0">
                <a:solidFill>
                  <a:srgbClr val="660033"/>
                </a:solidFill>
              </a:rPr>
              <a:t>    которые </a:t>
            </a:r>
            <a:r>
              <a:rPr lang="ru-RU" dirty="0">
                <a:solidFill>
                  <a:srgbClr val="660033"/>
                </a:solidFill>
              </a:rPr>
              <a:t>в реальности </a:t>
            </a:r>
          </a:p>
          <a:p>
            <a:r>
              <a:rPr lang="ru-RU" dirty="0">
                <a:solidFill>
                  <a:srgbClr val="660033"/>
                </a:solidFill>
              </a:rPr>
              <a:t> увидеть  невозможно;</a:t>
            </a:r>
          </a:p>
          <a:p>
            <a:r>
              <a:rPr lang="ru-RU" dirty="0">
                <a:solidFill>
                  <a:srgbClr val="660033"/>
                </a:solidFill>
              </a:rPr>
              <a:t>-использование готовых программных средств, электронных ресурсов.</a:t>
            </a:r>
            <a:endParaRPr lang="ru-RU" dirty="0">
              <a:solidFill>
                <a:srgbClr val="66003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9019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новых технологий и средств обучения.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новых технологий и средств обучения.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0015-015-Spasibo-za-vnimani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00232" y="553620"/>
            <a:ext cx="6215106" cy="466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9019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85852" y="1000108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Ресурсы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новых технологий и средств обучения.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новых технологий и средств обучения.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1785926"/>
            <a:ext cx="50955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http://fusionpiter.ru/articles/difficulties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2428869"/>
            <a:ext cx="5357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http://student.psi911.com/lektor/pedpsi_053.htm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9019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286000" y="1000108"/>
            <a:ext cx="5857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должны сами верить в то, чему учим наших детей.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Вудро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Вильсон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MG_20170227_09070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85918" y="2428867"/>
            <a:ext cx="3714776" cy="273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9019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14744" y="3357562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71604" y="1643050"/>
          <a:ext cx="6143668" cy="2928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5917"/>
                <a:gridCol w="1535917"/>
                <a:gridCol w="1535917"/>
                <a:gridCol w="1535917"/>
              </a:tblGrid>
              <a:tr h="1854516"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Высокий уровень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 уровень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Ниже</a:t>
                      </a:r>
                      <a:r>
                        <a:rPr lang="ru-RU" baseline="0" dirty="0" smtClean="0"/>
                        <a:t> среднего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Низкий уровень</a:t>
                      </a:r>
                      <a:endParaRPr lang="ru-RU" dirty="0"/>
                    </a:p>
                  </a:txBody>
                  <a:tcPr/>
                </a:tc>
              </a:tr>
              <a:tr h="107444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11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70C0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4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857356" y="857232"/>
            <a:ext cx="5857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Психологические исследования умственных способностей класса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9019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71604" y="1500174"/>
            <a:ext cx="628654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игровые технологии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здоровьесберегающие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технологии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-информационные технологии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-развитие критического мышления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-проектная и исследовательская деятельность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-личностно-ориентированное обучение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-технология проблемного обучения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-технология дифференцированного подхода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-технология 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портфолио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224" y="714356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Современные образовательные технологии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9019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1071546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Личностно-ориентированное обучение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71604" y="2428868"/>
          <a:ext cx="6096000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Методы урока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Формы урока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Проблемный метод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Урок-игра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Индивидуальный и дифференцированный</a:t>
                      </a:r>
                      <a:r>
                        <a:rPr lang="ru-RU" baseline="0" dirty="0" smtClean="0"/>
                        <a:t> подход в обучении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Урок-дискуссия</a:t>
                      </a:r>
                    </a:p>
                    <a:p>
                      <a:r>
                        <a:rPr lang="ru-RU" dirty="0" smtClean="0"/>
                        <a:t>Урок-беседа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 в группах, парах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Урок-экскурсия</a:t>
                      </a:r>
                    </a:p>
                    <a:p>
                      <a:r>
                        <a:rPr lang="ru-RU" dirty="0" smtClean="0"/>
                        <a:t>Урок-спектакль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59019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 descr="IMG_20170227_09073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28662" y="1571612"/>
            <a:ext cx="3500462" cy="2625346"/>
          </a:xfrm>
          <a:prstGeom prst="rect">
            <a:avLst/>
          </a:prstGeom>
        </p:spPr>
      </p:pic>
      <p:pic>
        <p:nvPicPr>
          <p:cNvPr id="8" name="Рисунок 7" descr="IMG_20170227_09072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2571744"/>
            <a:ext cx="3479490" cy="264265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2976" y="785794"/>
            <a:ext cx="63579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Работа в паре, в группе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9019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57224" y="1928802"/>
            <a:ext cx="407196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в парах.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Мозговой штурм.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Охота за сокровищами.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Снежный ком.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Мозаичная группа или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Пазлы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IMG_20170227_09083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1357298"/>
            <a:ext cx="3914069" cy="324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9019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43306" y="1785926"/>
            <a:ext cx="4796180" cy="36384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2976" y="714356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Технологии проектного обучения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2143116"/>
            <a:ext cx="27146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«Моя родословная»</a:t>
            </a: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«Времена года»</a:t>
            </a: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«Строим город дружбы»</a:t>
            </a:r>
          </a:p>
        </p:txBody>
      </p:sp>
    </p:spTree>
    <p:extLst>
      <p:ext uri="{BB962C8B-B14F-4D97-AF65-F5344CB8AC3E}">
        <p14:creationId xmlns:p14="http://schemas.microsoft.com/office/powerpoint/2010/main" xmlns="" val="2659019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1538" y="1142984"/>
            <a:ext cx="7286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Технология уровневой дифференциации обучения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иии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43570" y="1928802"/>
            <a:ext cx="2404296" cy="32907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57290" y="2357430"/>
            <a:ext cx="3929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Быкова Анастасия-участница городской олимпиады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по математике «Юниор»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9019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244</Words>
  <Application>Microsoft Office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71</cp:revision>
  <dcterms:created xsi:type="dcterms:W3CDTF">2015-11-02T07:20:44Z</dcterms:created>
  <dcterms:modified xsi:type="dcterms:W3CDTF">2022-02-17T16:47:36Z</dcterms:modified>
</cp:coreProperties>
</file>