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Win7\Desktop\&#1040;&#1083;&#1080;&#1085;&#1072;%202020\&#1054;&#1087;&#1088;&#1086;&#108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Win7\Desktop\&#1040;&#1083;&#1080;&#1085;&#1072;%202020\&#1054;&#1087;&#1088;&#1086;&#108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Win7\Desktop\&#1040;&#1083;&#1080;&#1085;&#1072;%202020\&#1054;&#1087;&#1088;&#1086;&#108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Win7\Desktop\&#1040;&#1083;&#1080;&#1085;&#1072;%202020\&#1054;&#1087;&#1088;&#1086;&#108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Сколько лет нашему селу исполнится в 2020 году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Лист1!$E$32:$H$32</c:f>
              <c:strCache>
                <c:ptCount val="4"/>
                <c:pt idx="0">
                  <c:v>300 лет</c:v>
                </c:pt>
                <c:pt idx="1">
                  <c:v>310 лет</c:v>
                </c:pt>
                <c:pt idx="2">
                  <c:v>311 лет</c:v>
                </c:pt>
                <c:pt idx="3">
                  <c:v>312 лет</c:v>
                </c:pt>
              </c:strCache>
            </c:strRef>
          </c:cat>
          <c:val>
            <c:numRef>
              <c:f>Лист1!$E$33:$H$33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7C-4170-B285-81140EA6D8A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Знаете ли вы откуда</a:t>
            </a:r>
            <a:endParaRPr lang="en-US"/>
          </a:p>
          <a:p>
            <a:pPr>
              <a:defRPr/>
            </a:pPr>
            <a:r>
              <a:rPr lang="ru-RU"/>
              <a:t> появилось</a:t>
            </a:r>
            <a:r>
              <a:rPr lang="ru-RU" baseline="0"/>
              <a:t> название нашего села?</a:t>
            </a:r>
            <a:endParaRPr lang="ru-RU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Pt>
            <c:idx val="1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479A-4B00-97D6-DB89E53B118D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Лист1!$E$9:$F$9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Лист1!$E$10:$F$10</c:f>
              <c:numCache>
                <c:formatCode>General</c:formatCode>
                <c:ptCount val="2"/>
                <c:pt idx="0">
                  <c:v>15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9A-4B00-97D6-DB89E53B118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solidFill>
      <a:schemeClr val="bg1"/>
    </a:solidFill>
    <a:ln>
      <a:solidFill>
        <a:schemeClr val="accent1">
          <a:lumMod val="75000"/>
        </a:schemeClr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Кого из знаменитых односельчан вы знаете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Лист2!$C$8:$K$8</c:f>
              <c:strCache>
                <c:ptCount val="9"/>
                <c:pt idx="0">
                  <c:v>Никого</c:v>
                </c:pt>
                <c:pt idx="1">
                  <c:v>Уколова Н.Г.</c:v>
                </c:pt>
                <c:pt idx="2">
                  <c:v>Барков Н.Ф.</c:v>
                </c:pt>
                <c:pt idx="3">
                  <c:v>Жилин Е.П.</c:v>
                </c:pt>
                <c:pt idx="4">
                  <c:v>Белоусов П.А.</c:v>
                </c:pt>
                <c:pt idx="5">
                  <c:v>Легостаев В.З.</c:v>
                </c:pt>
                <c:pt idx="6">
                  <c:v>Молодцов М.А.</c:v>
                </c:pt>
                <c:pt idx="7">
                  <c:v>Захаров А. В.</c:v>
                </c:pt>
                <c:pt idx="8">
                  <c:v>Устимов Ч.Ф</c:v>
                </c:pt>
              </c:strCache>
            </c:strRef>
          </c:cat>
          <c:val>
            <c:numRef>
              <c:f>Лист2!$C$9:$K$9</c:f>
              <c:numCache>
                <c:formatCode>General</c:formatCode>
                <c:ptCount val="9"/>
                <c:pt idx="0">
                  <c:v>4</c:v>
                </c:pt>
                <c:pt idx="1">
                  <c:v>3</c:v>
                </c:pt>
                <c:pt idx="2">
                  <c:v>7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  <c:pt idx="6">
                  <c:v>1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9D-44AA-9E0B-D8B3F0DB744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4.1834002440369923E-2"/>
          <c:y val="0.13634242323185575"/>
          <c:w val="0.93133991644873793"/>
          <c:h val="0.14249729177549816"/>
        </c:manualLayout>
      </c:layout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Какие памятные места в нашем селе будут интересны туристам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Лист3!$G$8:$Q$8</c:f>
              <c:strCache>
                <c:ptCount val="11"/>
                <c:pt idx="0">
                  <c:v>Никольский Собор</c:v>
                </c:pt>
                <c:pt idx="1">
                  <c:v>Богатыри</c:v>
                </c:pt>
                <c:pt idx="2">
                  <c:v>Самолет</c:v>
                </c:pt>
                <c:pt idx="3">
                  <c:v>ФОК</c:v>
                </c:pt>
                <c:pt idx="4">
                  <c:v>Музей</c:v>
                </c:pt>
                <c:pt idx="5">
                  <c:v>Танк</c:v>
                </c:pt>
                <c:pt idx="6">
                  <c:v>Тройка</c:v>
                </c:pt>
                <c:pt idx="7">
                  <c:v>Мемориал павшим воинам</c:v>
                </c:pt>
                <c:pt idx="8">
                  <c:v>Бюст Ленина</c:v>
                </c:pt>
                <c:pt idx="9">
                  <c:v>Центр Досуга </c:v>
                </c:pt>
                <c:pt idx="10">
                  <c:v>Школа</c:v>
                </c:pt>
              </c:strCache>
            </c:strRef>
          </c:cat>
          <c:val>
            <c:numRef>
              <c:f>Лист3!$G$9:$Q$9</c:f>
              <c:numCache>
                <c:formatCode>General</c:formatCode>
                <c:ptCount val="11"/>
                <c:pt idx="0">
                  <c:v>9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3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28-4ED1-85F9-0ECEEBBA1C1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C0D3980-0388-4AD9-89D6-34FEB0F8DA32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868526-4429-4E54-8DA3-067E57710B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836712"/>
            <a:ext cx="84249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Индивидуальный итоговый проект</a:t>
            </a:r>
          </a:p>
          <a:p>
            <a:pPr algn="ctr"/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«Всё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, что я Родиной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зову»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– праздничные мероприятия, посвященные 310-й годовщине села Мантурово.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990" y="574603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Выполнила: ученица  11 класса МОУ «Мантуровская СОШ» Алина Щелокова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Руководитель: учитель истории и обществознания О.С. Фомина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2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801629"/>
              </p:ext>
            </p:extLst>
          </p:nvPr>
        </p:nvGraphicFramePr>
        <p:xfrm>
          <a:off x="1187624" y="620688"/>
          <a:ext cx="6858001" cy="6015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61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59" y="3072602"/>
            <a:ext cx="4111766" cy="3083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45" y="476672"/>
            <a:ext cx="3867894" cy="51571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5976" y="677563"/>
            <a:ext cx="4365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Практическая работа над проектом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92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29000"/>
            <a:ext cx="4104457" cy="30783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33547"/>
            <a:ext cx="3744416" cy="3744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5976" y="677563"/>
            <a:ext cx="4365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Практическая работа над проектом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42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060848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5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764704"/>
            <a:ext cx="842493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Актуальность проблемы: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большой стране у каждого человека есть маленький уголок – деревня, улица, дом, где он родился. Это его маленькая родина. А из множества таких маленьких родных уголков и состоит наша общая великая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Родина - Россия. 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dirty="0"/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6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764704"/>
            <a:ext cx="842493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Цель проекта: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Реализация познавательных и творческих способностей учащихся МОУ «Мантуровская СОШ», приобщение к русским народным традициям в процессе подготовки и проведения праздничных мероприятий, посвященных юбилею села.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dirty="0"/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70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548680"/>
            <a:ext cx="8424936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Задачи проекта: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Погрузить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школьников в атмосферу празднования, дать представление о куль-туре и традициях села.</a:t>
            </a:r>
          </a:p>
          <a:p>
            <a:pPr marL="514350" lvl="0" indent="-51435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Создать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условия для реализации творческого потенциала для всех желающих участвовать в проведении праздничных мероприятий.</a:t>
            </a:r>
          </a:p>
          <a:p>
            <a:pPr marL="514350" lvl="0" indent="-51435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Создать дополнительные возможности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для воспитания гражданственности, трудолюбия, любви к окружающей природе, семье, малой Родине.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dirty="0"/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476672"/>
            <a:ext cx="8424936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Гипотеза исследования: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роводя исследовательскую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работу в краеведческом музее, библиотеке, архиве района, 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изучая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историю родного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села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можно узнать много нового.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Вовлекая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в массовые мероприятия, посвященные 310-летию села Мантурово своих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сверстников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можно поднять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патриотический дух молодого поколения. 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dirty="0"/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78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0990" y="1124744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Предмет исследования: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Село Мантурово, Курской области</a:t>
            </a:r>
          </a:p>
          <a:p>
            <a:pPr algn="ctr"/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Объект исследования: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История села, традиции, обычаи, население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7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69426"/>
              </p:ext>
            </p:extLst>
          </p:nvPr>
        </p:nvGraphicFramePr>
        <p:xfrm>
          <a:off x="3469704" y="3789040"/>
          <a:ext cx="5350768" cy="2815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652120" y="1198493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Тестирование учеников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10-11 классов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569074"/>
              </p:ext>
            </p:extLst>
          </p:nvPr>
        </p:nvGraphicFramePr>
        <p:xfrm>
          <a:off x="323528" y="404664"/>
          <a:ext cx="496855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83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161434"/>
              </p:ext>
            </p:extLst>
          </p:nvPr>
        </p:nvGraphicFramePr>
        <p:xfrm>
          <a:off x="1367644" y="1484784"/>
          <a:ext cx="6624736" cy="458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47664" y="69269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Тестирование учеников 10-11 классов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0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1206" y="677563"/>
            <a:ext cx="3600400" cy="360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48272"/>
            <a:ext cx="4005064" cy="40050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677563"/>
            <a:ext cx="4365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Практическая работа над проектом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6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</TotalTime>
  <Words>289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 7 Pro x64 12.12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Win7</dc:creator>
  <cp:lastModifiedBy>Asus</cp:lastModifiedBy>
  <cp:revision>26</cp:revision>
  <dcterms:created xsi:type="dcterms:W3CDTF">2021-04-22T11:12:31Z</dcterms:created>
  <dcterms:modified xsi:type="dcterms:W3CDTF">2022-02-17T08:36:29Z</dcterms:modified>
</cp:coreProperties>
</file>