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58" r:id="rId4"/>
    <p:sldId id="267" r:id="rId5"/>
    <p:sldId id="268" r:id="rId6"/>
    <p:sldId id="269" r:id="rId7"/>
    <p:sldId id="288" r:id="rId8"/>
    <p:sldId id="270" r:id="rId9"/>
    <p:sldId id="271" r:id="rId10"/>
    <p:sldId id="272" r:id="rId11"/>
    <p:sldId id="293" r:id="rId12"/>
    <p:sldId id="273" r:id="rId13"/>
    <p:sldId id="274" r:id="rId14"/>
    <p:sldId id="275" r:id="rId15"/>
    <p:sldId id="276" r:id="rId16"/>
    <p:sldId id="277" r:id="rId17"/>
    <p:sldId id="289" r:id="rId18"/>
    <p:sldId id="278" r:id="rId19"/>
    <p:sldId id="279" r:id="rId20"/>
    <p:sldId id="280" r:id="rId21"/>
    <p:sldId id="281" r:id="rId22"/>
    <p:sldId id="283" r:id="rId23"/>
    <p:sldId id="291" r:id="rId24"/>
    <p:sldId id="290" r:id="rId25"/>
    <p:sldId id="284" r:id="rId26"/>
    <p:sldId id="292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ED1783-EC72-4DD7-8DCA-CBAC221D323E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7817FC-64E2-4407-902A-57531016AB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286148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/>
              <a:t>Эжишкилер</a:t>
            </a:r>
            <a:r>
              <a:rPr lang="ru-RU" b="1" dirty="0"/>
              <a:t> </a:t>
            </a:r>
            <a:r>
              <a:rPr lang="ru-RU" b="1" dirty="0" err="1"/>
              <a:t>найыралы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err="1"/>
              <a:t>Эртине</a:t>
            </a:r>
            <a:r>
              <a:rPr lang="ru-RU" b="1" dirty="0"/>
              <a:t> </a:t>
            </a:r>
            <a:r>
              <a:rPr lang="ru-RU" b="1" dirty="0" err="1"/>
              <a:t>дагны</a:t>
            </a:r>
            <a:r>
              <a:rPr lang="ru-RU" b="1" dirty="0"/>
              <a:t> </a:t>
            </a:r>
            <a:r>
              <a:rPr lang="ru-RU" b="1" dirty="0" err="1" smtClean="0"/>
              <a:t>тургузар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Ученики\Downloads\images (6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5"/>
            <a:ext cx="628654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3286124"/>
            <a:ext cx="821537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чылынын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онаалгазы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силерге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айтырыглар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салып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кандыг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чугаа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кезээ-биле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холбажып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адынын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адындан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ылгалы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кандыг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кежигун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бооп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C:\Users\Ученики\Downloads\images (6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28654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352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578644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Бердинген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аттарынга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тааржыр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бижинер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аът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хат,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чаъс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ине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10400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Демдек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786322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Дагаа</a:t>
            </a:r>
            <a:r>
              <a:rPr lang="ru-RU" sz="2800" dirty="0"/>
              <a:t> , </a:t>
            </a:r>
            <a:r>
              <a:rPr lang="ru-RU" sz="2800" dirty="0" err="1"/>
              <a:t>Ыт</a:t>
            </a:r>
            <a:r>
              <a:rPr lang="ru-RU" sz="2800" dirty="0"/>
              <a:t>, </a:t>
            </a:r>
            <a:r>
              <a:rPr lang="ru-RU" sz="2800" dirty="0" err="1"/>
              <a:t>Хаван</a:t>
            </a:r>
            <a:r>
              <a:rPr lang="ru-RU" sz="2800" dirty="0"/>
              <a:t> </a:t>
            </a:r>
            <a:r>
              <a:rPr lang="ru-RU" sz="2800" dirty="0" err="1"/>
              <a:t>турар</a:t>
            </a:r>
            <a:r>
              <a:rPr lang="ru-RU" sz="2800" dirty="0"/>
              <a:t> </a:t>
            </a:r>
            <a:r>
              <a:rPr lang="ru-RU" sz="2800" dirty="0" err="1"/>
              <a:t>черге</a:t>
            </a:r>
            <a:r>
              <a:rPr lang="ru-RU" sz="2800" dirty="0"/>
              <a:t> </a:t>
            </a:r>
            <a:r>
              <a:rPr lang="ru-RU" sz="2800" dirty="0" err="1"/>
              <a:t>чыышкын</a:t>
            </a:r>
            <a:r>
              <a:rPr lang="ru-RU" sz="2800" dirty="0"/>
              <a:t> (</a:t>
            </a:r>
            <a:r>
              <a:rPr lang="ru-RU" sz="2800" dirty="0" err="1"/>
              <a:t>чуък</a:t>
            </a:r>
            <a:r>
              <a:rPr lang="ru-RU" sz="2800" dirty="0"/>
              <a:t>) </a:t>
            </a:r>
            <a:r>
              <a:rPr lang="ru-RU" sz="2800" dirty="0" err="1"/>
              <a:t>турар</a:t>
            </a:r>
            <a:r>
              <a:rPr lang="ru-RU" sz="2800" dirty="0"/>
              <a:t>. </a:t>
            </a:r>
          </a:p>
        </p:txBody>
      </p:sp>
      <p:pic>
        <p:nvPicPr>
          <p:cNvPr id="4" name="Рисунок 3" descr="D:\огфотки\DSCN1300.jpg"/>
          <p:cNvPicPr/>
          <p:nvPr/>
        </p:nvPicPr>
        <p:blipFill>
          <a:blip r:embed="rId2" cstate="print"/>
          <a:srcRect r="54836"/>
          <a:stretch>
            <a:fillRect/>
          </a:stretch>
        </p:blipFill>
        <p:spPr bwMode="auto">
          <a:xfrm>
            <a:off x="642910" y="1857364"/>
            <a:ext cx="300039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Picture 1" descr="G:\чуруктар\Рисунок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57364"/>
            <a:ext cx="4329406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8662" y="1214422"/>
            <a:ext cx="77867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Сула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шимчээшкин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Чангыс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турупкаш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Чайганыыл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шимчениил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Бирээ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Бичии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када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долганыыл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Холдар-биле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хоп-хоп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Буттар-биле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топ-топ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3786190"/>
            <a:ext cx="835824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сектер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орнунга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оруннарын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чогуур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падежтерге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тургускаш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номчунар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Малчын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чанып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мурнунда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ыды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шошкуп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Бичии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кээп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душкеш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ыглай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берген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Угбазы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чеде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бергеш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аргалап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каан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Эжинден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карандаш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дилеп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алган</a:t>
            </a:r>
            <a:r>
              <a:rPr lang="ru-RU" sz="2400" b="1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дыр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сен,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четтиргенинни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илерет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C:\Users\Ученики\Desktop\12\images (9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4960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42910" y="3571876"/>
            <a:ext cx="75724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Морфологтуг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сайгарылга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эге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хевири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3-ку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ч. с.,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хамаарыштырарынын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эге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хевири-ол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3-ку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ч.с.,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бээринин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падежи.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эге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хевири-ол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3-ку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ч.с.,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онаарынын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падежи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4" name="Рисунок 3" descr="C:\Users\Ученики\Downloads\Без назван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57150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4000504"/>
            <a:ext cx="82153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Шын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харыыла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чулерге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оскерлип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кандыг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кежигун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бооп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орнунун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адындан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ылгалы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C:\Users\Ученики\Downloads\Без названия 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25" y="857232"/>
            <a:ext cx="561500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Дор</a:t>
            </a:r>
            <a:r>
              <a:rPr lang="ru-RU" dirty="0" smtClean="0"/>
              <a:t> </a:t>
            </a:r>
            <a:r>
              <a:rPr lang="ru-RU" dirty="0" err="1" smtClean="0"/>
              <a:t>бажы</a:t>
            </a:r>
            <a:endParaRPr lang="ru-RU" dirty="0"/>
          </a:p>
        </p:txBody>
      </p:sp>
      <p:pic>
        <p:nvPicPr>
          <p:cNvPr id="4" name="Содержимое 3" descr="D:\огфотки\DSCN1300.jpg"/>
          <p:cNvPicPr>
            <a:picLocks noGrp="1"/>
          </p:cNvPicPr>
          <p:nvPr>
            <p:ph idx="4294967295"/>
          </p:nvPr>
        </p:nvPicPr>
        <p:blipFill>
          <a:blip r:embed="rId2" cstate="print"/>
          <a:srcRect l="18294" t="52978" r="54836" b="18008"/>
          <a:stretch>
            <a:fillRect/>
          </a:stretch>
        </p:blipFill>
        <p:spPr bwMode="auto">
          <a:xfrm>
            <a:off x="1500166" y="2000240"/>
            <a:ext cx="6000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1538" y="4786322"/>
            <a:ext cx="7429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Хаван</a:t>
            </a:r>
            <a:r>
              <a:rPr lang="ru-RU" sz="2800" dirty="0" smtClean="0"/>
              <a:t>, Куске, </a:t>
            </a:r>
            <a:r>
              <a:rPr lang="ru-RU" sz="2800" dirty="0" err="1" smtClean="0"/>
              <a:t>Инек</a:t>
            </a:r>
            <a:r>
              <a:rPr lang="ru-RU" sz="2800" dirty="0" smtClean="0"/>
              <a:t> </a:t>
            </a:r>
            <a:r>
              <a:rPr lang="ru-RU" sz="2800" dirty="0" err="1" smtClean="0"/>
              <a:t>чылдыр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турар</a:t>
            </a:r>
            <a:r>
              <a:rPr lang="ru-RU" sz="2800" dirty="0" smtClean="0"/>
              <a:t> </a:t>
            </a:r>
            <a:r>
              <a:rPr lang="ru-RU" sz="2800" dirty="0" err="1" smtClean="0"/>
              <a:t>черге</a:t>
            </a:r>
            <a:r>
              <a:rPr lang="ru-RU" sz="2800" dirty="0" smtClean="0"/>
              <a:t> </a:t>
            </a:r>
            <a:r>
              <a:rPr lang="ru-RU" sz="2800" dirty="0" err="1" smtClean="0"/>
              <a:t>огнун</a:t>
            </a:r>
            <a:r>
              <a:rPr lang="ru-RU" sz="2800" dirty="0" smtClean="0"/>
              <a:t> эр </a:t>
            </a:r>
            <a:r>
              <a:rPr lang="ru-RU" sz="2800" dirty="0" err="1" smtClean="0"/>
              <a:t>ээзи</a:t>
            </a:r>
            <a:r>
              <a:rPr lang="ru-RU" sz="2800" dirty="0" smtClean="0"/>
              <a:t> </a:t>
            </a:r>
            <a:r>
              <a:rPr lang="ru-RU" sz="2800" dirty="0" err="1" smtClean="0"/>
              <a:t>олурар</a:t>
            </a:r>
            <a:r>
              <a:rPr lang="ru-RU" sz="2800" dirty="0" smtClean="0"/>
              <a:t>. </a:t>
            </a:r>
            <a:r>
              <a:rPr lang="ru-RU" sz="2800" dirty="0" err="1" smtClean="0"/>
              <a:t>Олаа</a:t>
            </a:r>
            <a:r>
              <a:rPr lang="ru-RU" sz="2800" dirty="0" smtClean="0"/>
              <a:t> </a:t>
            </a:r>
            <a:r>
              <a:rPr lang="ru-RU" sz="2800" dirty="0" err="1" smtClean="0"/>
              <a:t>кавыны</a:t>
            </a:r>
            <a:r>
              <a:rPr lang="ru-RU" sz="2800" dirty="0" smtClean="0"/>
              <a:t>  </a:t>
            </a:r>
            <a:r>
              <a:rPr lang="ru-RU" sz="2800" dirty="0" err="1" smtClean="0"/>
              <a:t>дор</a:t>
            </a:r>
            <a:r>
              <a:rPr lang="ru-RU" sz="2800" dirty="0" smtClean="0"/>
              <a:t> </a:t>
            </a:r>
            <a:r>
              <a:rPr lang="ru-RU" sz="2800" dirty="0" err="1" smtClean="0"/>
              <a:t>бажы</a:t>
            </a:r>
            <a:r>
              <a:rPr lang="ru-RU" sz="2800" dirty="0" smtClean="0"/>
              <a:t>   </a:t>
            </a:r>
            <a:r>
              <a:rPr lang="ru-RU" sz="2800" dirty="0" err="1" smtClean="0"/>
              <a:t>дээр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105834"/>
            <a:ext cx="564358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Куске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Инек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Пар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чылдар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черге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орун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D:\огфотки\DSCN1329.jpg"/>
          <p:cNvPicPr/>
          <p:nvPr/>
        </p:nvPicPr>
        <p:blipFill>
          <a:blip r:embed="rId2" cstate="print"/>
          <a:srcRect l="7407" r="38889" b="17808"/>
          <a:stretch>
            <a:fillRect/>
          </a:stretch>
        </p:blipFill>
        <p:spPr bwMode="auto">
          <a:xfrm>
            <a:off x="2285984" y="2071678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4714884"/>
            <a:ext cx="79296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экранче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кичээнгейлиг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корунер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уруглар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Кодан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силерге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Шын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тондур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оюнну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ойнадыр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Домактын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тончузун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Кыштын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соогу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Кылын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Хаагын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кеткен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уруг-дарыг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Кадыр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тейден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C:\Users\Ученики\Downloads\Без названия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486397" cy="439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Кроссворд-биле</a:t>
            </a:r>
            <a:r>
              <a:rPr lang="ru-RU" b="1" dirty="0" smtClean="0"/>
              <a:t> </a:t>
            </a:r>
            <a:r>
              <a:rPr lang="ru-RU" b="1" dirty="0" err="1" smtClean="0"/>
              <a:t>ажыл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89" y="2071680"/>
          <a:ext cx="6381752" cy="399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  <a:gridCol w="490904"/>
              </a:tblGrid>
              <a:tr h="39941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ч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э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э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785794"/>
            <a:ext cx="4572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Ам</a:t>
            </a:r>
            <a:r>
              <a:rPr lang="ru-RU" sz="2800" dirty="0"/>
              <a:t> </a:t>
            </a:r>
            <a:r>
              <a:rPr lang="ru-RU" sz="2800" dirty="0" err="1"/>
              <a:t>дараазында</a:t>
            </a:r>
            <a:r>
              <a:rPr lang="ru-RU" sz="2800" dirty="0"/>
              <a:t> </a:t>
            </a:r>
            <a:r>
              <a:rPr lang="ru-RU" sz="2800" dirty="0" err="1"/>
              <a:t>оюн</a:t>
            </a:r>
            <a:r>
              <a:rPr lang="ru-RU" sz="2800" dirty="0"/>
              <a:t> </a:t>
            </a:r>
            <a:r>
              <a:rPr lang="ru-RU" sz="2800" b="1" dirty="0"/>
              <a:t>«</a:t>
            </a:r>
            <a:r>
              <a:rPr lang="ru-RU" sz="2800" b="1" dirty="0" err="1"/>
              <a:t>Уелернин</a:t>
            </a:r>
            <a:r>
              <a:rPr lang="ru-RU" sz="2800" b="1" dirty="0"/>
              <a:t> </a:t>
            </a:r>
            <a:r>
              <a:rPr lang="ru-RU" sz="2800" b="1" dirty="0" err="1"/>
              <a:t>кылдыныы</a:t>
            </a:r>
            <a:r>
              <a:rPr lang="ru-RU" sz="2800" b="1" dirty="0"/>
              <a:t>».</a:t>
            </a:r>
            <a:r>
              <a:rPr lang="ru-RU" sz="2800" dirty="0"/>
              <a:t> 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2285993"/>
            <a:ext cx="78581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3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Келир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Кожер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тур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Баглаан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Одаан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Салып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Амгы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Кожуп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Тиккен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Баглап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Салган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Эрткен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уе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Кошкен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Тигер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Баглаар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Одаар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Салыр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18" name="Picture 2" descr="F: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2619375" cy="1814513"/>
          </a:xfrm>
          <a:prstGeom prst="rect">
            <a:avLst/>
          </a:prstGeom>
          <a:noFill/>
        </p:spPr>
      </p:pic>
      <p:pic>
        <p:nvPicPr>
          <p:cNvPr id="34819" name="Picture 3" descr="F: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86256"/>
            <a:ext cx="2619375" cy="2214578"/>
          </a:xfrm>
          <a:prstGeom prst="rect">
            <a:avLst/>
          </a:prstGeom>
          <a:noFill/>
        </p:spPr>
      </p:pic>
      <p:pic>
        <p:nvPicPr>
          <p:cNvPr id="34820" name="Picture 4" descr="F: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786190"/>
            <a:ext cx="2619375" cy="2028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Кылыг</a:t>
            </a:r>
            <a:r>
              <a:rPr lang="ru-RU" dirty="0" smtClean="0"/>
              <a:t> </a:t>
            </a:r>
            <a:r>
              <a:rPr lang="ru-RU" dirty="0" err="1" smtClean="0"/>
              <a:t>созу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3105835"/>
            <a:ext cx="67151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800" b="1" dirty="0" err="1" smtClean="0"/>
              <a:t>Кодан</a:t>
            </a:r>
            <a:r>
              <a:rPr lang="ru-RU" sz="2800" b="1" dirty="0"/>
              <a:t>, Улу, </a:t>
            </a:r>
            <a:r>
              <a:rPr lang="ru-RU" sz="2800" b="1" dirty="0" err="1"/>
              <a:t>Чылан</a:t>
            </a:r>
            <a:r>
              <a:rPr lang="ru-RU" sz="2800" b="1" dirty="0"/>
              <a:t> </a:t>
            </a:r>
            <a:r>
              <a:rPr lang="ru-RU" sz="2800" b="1" dirty="0" err="1"/>
              <a:t>турар</a:t>
            </a:r>
            <a:r>
              <a:rPr lang="ru-RU" sz="2800" b="1" dirty="0"/>
              <a:t> </a:t>
            </a:r>
            <a:r>
              <a:rPr lang="ru-RU" sz="2800" b="1" dirty="0" err="1"/>
              <a:t>черге</a:t>
            </a:r>
            <a:r>
              <a:rPr lang="ru-RU" sz="2800" b="1" dirty="0"/>
              <a:t> </a:t>
            </a:r>
            <a:r>
              <a:rPr lang="ru-RU" sz="2800" b="1" dirty="0" err="1"/>
              <a:t>паш</a:t>
            </a:r>
            <a:r>
              <a:rPr lang="ru-RU" sz="2800" b="1" dirty="0"/>
              <a:t>, </a:t>
            </a:r>
            <a:r>
              <a:rPr lang="ru-RU" sz="2800" b="1" dirty="0" err="1"/>
              <a:t>сава</a:t>
            </a:r>
            <a:r>
              <a:rPr lang="ru-RU" sz="2800" b="1" dirty="0"/>
              <a:t> </a:t>
            </a:r>
            <a:r>
              <a:rPr lang="ru-RU" sz="2800" b="1" dirty="0" err="1"/>
              <a:t>болгаш</a:t>
            </a:r>
            <a:r>
              <a:rPr lang="ru-RU" sz="2800" b="1" dirty="0"/>
              <a:t> </a:t>
            </a:r>
            <a:r>
              <a:rPr lang="ru-RU" sz="2800" b="1" dirty="0" err="1"/>
              <a:t>улгуурге</a:t>
            </a:r>
            <a:r>
              <a:rPr lang="ru-RU" sz="2800" b="1" dirty="0"/>
              <a:t> </a:t>
            </a:r>
            <a:r>
              <a:rPr lang="ru-RU" sz="2800" b="1" dirty="0" err="1" smtClean="0"/>
              <a:t>турар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Рисунок 3" descr="D:\огфотки\DSCN1329.jpg"/>
          <p:cNvPicPr/>
          <p:nvPr/>
        </p:nvPicPr>
        <p:blipFill>
          <a:blip r:embed="rId2" cstate="print"/>
          <a:srcRect l="55784"/>
          <a:stretch>
            <a:fillRect/>
          </a:stretch>
        </p:blipFill>
        <p:spPr bwMode="auto">
          <a:xfrm>
            <a:off x="428596" y="1785926"/>
            <a:ext cx="335758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3" name="Picture 1" descr="G:\чуруктар\Рисунок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857364"/>
            <a:ext cx="4214810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Быжыглаашкын</a:t>
            </a: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Ном-биле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ажыл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Мергежилге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328.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кылыг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состери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Сюжеттиг</a:t>
            </a:r>
            <a:r>
              <a:rPr lang="ru-RU" dirty="0" smtClean="0"/>
              <a:t> </a:t>
            </a:r>
            <a:r>
              <a:rPr lang="ru-RU" dirty="0" err="1" smtClean="0"/>
              <a:t>чурук-биле</a:t>
            </a:r>
            <a:r>
              <a:rPr lang="ru-RU" dirty="0" smtClean="0"/>
              <a:t> </a:t>
            </a:r>
            <a:r>
              <a:rPr lang="ru-RU" dirty="0" err="1" smtClean="0"/>
              <a:t>ажыл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Б) </a:t>
            </a:r>
            <a:r>
              <a:rPr lang="ru-RU" dirty="0" err="1" smtClean="0"/>
              <a:t>Сюжеттиг</a:t>
            </a:r>
            <a:r>
              <a:rPr lang="ru-RU" dirty="0" smtClean="0"/>
              <a:t> </a:t>
            </a:r>
            <a:r>
              <a:rPr lang="ru-RU" dirty="0" err="1" smtClean="0"/>
              <a:t>чурук-биле</a:t>
            </a:r>
            <a:r>
              <a:rPr lang="ru-RU" dirty="0" smtClean="0"/>
              <a:t> </a:t>
            </a:r>
            <a:r>
              <a:rPr lang="ru-RU" dirty="0" err="1" smtClean="0"/>
              <a:t>ажыл</a:t>
            </a:r>
            <a:r>
              <a:rPr lang="ru-RU" dirty="0" smtClean="0"/>
              <a:t> «</a:t>
            </a:r>
            <a:r>
              <a:rPr lang="ru-RU" b="1" dirty="0" smtClean="0"/>
              <a:t>Кыш».</a:t>
            </a:r>
            <a:r>
              <a:rPr lang="ru-RU" dirty="0" smtClean="0"/>
              <a:t> </a:t>
            </a:r>
            <a:r>
              <a:rPr lang="ru-RU" dirty="0" err="1" smtClean="0"/>
              <a:t>Самбырада</a:t>
            </a:r>
            <a:r>
              <a:rPr lang="ru-RU" dirty="0" smtClean="0"/>
              <a:t> </a:t>
            </a:r>
            <a:r>
              <a:rPr lang="ru-RU" dirty="0" err="1" smtClean="0"/>
              <a:t>чурукче</a:t>
            </a:r>
            <a:r>
              <a:rPr lang="ru-RU" dirty="0" smtClean="0"/>
              <a:t> </a:t>
            </a:r>
            <a:r>
              <a:rPr lang="ru-RU" dirty="0" err="1" smtClean="0"/>
              <a:t>кичээнгейин</a:t>
            </a:r>
            <a:r>
              <a:rPr lang="ru-RU" dirty="0" smtClean="0"/>
              <a:t> </a:t>
            </a:r>
            <a:r>
              <a:rPr lang="ru-RU" dirty="0" err="1" smtClean="0"/>
              <a:t>углаар</a:t>
            </a:r>
            <a:r>
              <a:rPr lang="ru-RU" dirty="0" smtClean="0"/>
              <a:t>.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чурукка</a:t>
            </a:r>
            <a:r>
              <a:rPr lang="ru-RU" dirty="0" smtClean="0"/>
              <a:t> </a:t>
            </a:r>
            <a:r>
              <a:rPr lang="ru-RU" dirty="0" err="1" smtClean="0"/>
              <a:t>хамаарыштыр</a:t>
            </a:r>
            <a:r>
              <a:rPr lang="ru-RU" dirty="0" smtClean="0"/>
              <a:t> </a:t>
            </a:r>
            <a:r>
              <a:rPr lang="ru-RU" dirty="0" err="1" smtClean="0"/>
              <a:t>домактан</a:t>
            </a:r>
            <a:r>
              <a:rPr lang="ru-RU" dirty="0" smtClean="0"/>
              <a:t> </a:t>
            </a:r>
            <a:r>
              <a:rPr lang="ru-RU" dirty="0" err="1" smtClean="0"/>
              <a:t>чогаадынар</a:t>
            </a:r>
            <a:r>
              <a:rPr lang="ru-RU" dirty="0" smtClean="0"/>
              <a:t>. </a:t>
            </a:r>
          </a:p>
          <a:p>
            <a:r>
              <a:rPr lang="ru-RU" b="1" i="1" dirty="0" err="1" smtClean="0"/>
              <a:t>Уруглар</a:t>
            </a:r>
            <a:r>
              <a:rPr lang="ru-RU" b="1" i="1" dirty="0" smtClean="0"/>
              <a:t> </a:t>
            </a:r>
            <a:r>
              <a:rPr lang="ru-RU" b="1" i="1" dirty="0" err="1" smtClean="0"/>
              <a:t>бедик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тейден</a:t>
            </a:r>
            <a:r>
              <a:rPr lang="ru-RU" b="1" i="1" dirty="0" smtClean="0"/>
              <a:t> </a:t>
            </a:r>
            <a:r>
              <a:rPr lang="ru-RU" b="1" i="1" dirty="0" err="1" smtClean="0"/>
              <a:t>чунгулап</a:t>
            </a:r>
            <a:r>
              <a:rPr lang="ru-RU" b="1" i="1" dirty="0" smtClean="0"/>
              <a:t> </a:t>
            </a:r>
            <a:r>
              <a:rPr lang="ru-RU" b="1" i="1" dirty="0" err="1" smtClean="0"/>
              <a:t>турлар</a:t>
            </a:r>
            <a:r>
              <a:rPr lang="ru-RU" b="1" i="1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Домак</a:t>
            </a:r>
            <a:r>
              <a:rPr lang="ru-RU" dirty="0" smtClean="0"/>
              <a:t> </a:t>
            </a:r>
            <a:r>
              <a:rPr lang="ru-RU" dirty="0" err="1" smtClean="0"/>
              <a:t>кежигуннеринге</a:t>
            </a:r>
            <a:r>
              <a:rPr lang="ru-RU" dirty="0" smtClean="0"/>
              <a:t> </a:t>
            </a:r>
            <a:r>
              <a:rPr lang="ru-RU" dirty="0" err="1" smtClean="0"/>
              <a:t>сайгарар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Туннели:</a:t>
            </a:r>
            <a:r>
              <a:rPr lang="ru-RU" dirty="0" smtClean="0"/>
              <a:t> </a:t>
            </a:r>
            <a:r>
              <a:rPr lang="ru-RU" dirty="0" err="1" smtClean="0"/>
              <a:t>Кылыг</a:t>
            </a:r>
            <a:r>
              <a:rPr lang="ru-RU" dirty="0" smtClean="0"/>
              <a:t> </a:t>
            </a:r>
            <a:r>
              <a:rPr lang="ru-RU" dirty="0" err="1" smtClean="0"/>
              <a:t>созу</a:t>
            </a:r>
            <a:r>
              <a:rPr lang="ru-RU" dirty="0" smtClean="0"/>
              <a:t> </a:t>
            </a:r>
            <a:r>
              <a:rPr lang="ru-RU" dirty="0" err="1" smtClean="0"/>
              <a:t>чуве</a:t>
            </a:r>
            <a:r>
              <a:rPr lang="ru-RU" dirty="0" smtClean="0"/>
              <a:t> </a:t>
            </a:r>
            <a:r>
              <a:rPr lang="ru-RU" dirty="0" err="1" smtClean="0"/>
              <a:t>ады-биле</a:t>
            </a:r>
            <a:r>
              <a:rPr lang="ru-RU" dirty="0" smtClean="0"/>
              <a:t> </a:t>
            </a:r>
            <a:r>
              <a:rPr lang="ru-RU" dirty="0" err="1" smtClean="0"/>
              <a:t>холбажып</a:t>
            </a:r>
            <a:r>
              <a:rPr lang="ru-RU" dirty="0" smtClean="0"/>
              <a:t> </a:t>
            </a:r>
            <a:r>
              <a:rPr lang="ru-RU" dirty="0" err="1" smtClean="0"/>
              <a:t>чоруур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домакта</a:t>
            </a:r>
            <a:r>
              <a:rPr lang="ru-RU" dirty="0" smtClean="0"/>
              <a:t> </a:t>
            </a:r>
            <a:r>
              <a:rPr lang="ru-RU" dirty="0" err="1" smtClean="0"/>
              <a:t>соглекчи</a:t>
            </a:r>
            <a:r>
              <a:rPr lang="ru-RU" dirty="0" smtClean="0"/>
              <a:t> </a:t>
            </a:r>
            <a:r>
              <a:rPr lang="ru-RU" dirty="0" err="1" smtClean="0"/>
              <a:t>бооп</a:t>
            </a:r>
            <a:r>
              <a:rPr lang="ru-RU" dirty="0" smtClean="0"/>
              <a:t> </a:t>
            </a:r>
            <a:r>
              <a:rPr lang="ru-RU" dirty="0" err="1" smtClean="0"/>
              <a:t>чоруур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Мергежилгенин</a:t>
            </a:r>
            <a:r>
              <a:rPr lang="ru-RU" dirty="0" smtClean="0"/>
              <a:t> </a:t>
            </a:r>
            <a:r>
              <a:rPr lang="ru-RU" dirty="0" err="1" smtClean="0"/>
              <a:t>хыналдазы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Чуве</a:t>
            </a:r>
            <a:r>
              <a:rPr lang="ru-RU" dirty="0" smtClean="0"/>
              <a:t> </a:t>
            </a:r>
            <a:r>
              <a:rPr lang="ru-RU" dirty="0" err="1" smtClean="0"/>
              <a:t>аттары</a:t>
            </a:r>
            <a:r>
              <a:rPr lang="ru-RU" dirty="0" smtClean="0"/>
              <a:t>: </a:t>
            </a:r>
            <a:r>
              <a:rPr lang="ru-RU" dirty="0" err="1" smtClean="0"/>
              <a:t>малгаш</a:t>
            </a:r>
            <a:r>
              <a:rPr lang="ru-RU" dirty="0" smtClean="0"/>
              <a:t>,    </a:t>
            </a:r>
            <a:r>
              <a:rPr lang="ru-RU" dirty="0" err="1" smtClean="0"/>
              <a:t>хог,байыр,кылаш</a:t>
            </a:r>
            <a:r>
              <a:rPr lang="ru-RU" dirty="0" smtClean="0"/>
              <a:t>, кат, </a:t>
            </a:r>
            <a:r>
              <a:rPr lang="ru-RU" dirty="0" err="1" smtClean="0"/>
              <a:t>сиген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аттары</a:t>
            </a:r>
            <a:r>
              <a:rPr lang="ru-RU" dirty="0" smtClean="0"/>
              <a:t>: </a:t>
            </a:r>
            <a:r>
              <a:rPr lang="ru-RU" dirty="0" err="1" smtClean="0"/>
              <a:t>малгаштыг</a:t>
            </a:r>
            <a:r>
              <a:rPr lang="ru-RU" dirty="0" smtClean="0"/>
              <a:t>, </a:t>
            </a:r>
            <a:r>
              <a:rPr lang="ru-RU" dirty="0" err="1" smtClean="0"/>
              <a:t>хоглуг,байырлыг</a:t>
            </a:r>
            <a:r>
              <a:rPr lang="ru-RU" dirty="0" smtClean="0"/>
              <a:t>, </a:t>
            </a:r>
            <a:r>
              <a:rPr lang="ru-RU" dirty="0" err="1" smtClean="0"/>
              <a:t>кылаштыг</a:t>
            </a:r>
            <a:r>
              <a:rPr lang="ru-RU" dirty="0" smtClean="0"/>
              <a:t>, </a:t>
            </a:r>
            <a:r>
              <a:rPr lang="ru-RU" dirty="0" err="1" smtClean="0"/>
              <a:t>каттыг</a:t>
            </a:r>
            <a:r>
              <a:rPr lang="ru-RU" dirty="0" smtClean="0"/>
              <a:t>, </a:t>
            </a:r>
            <a:r>
              <a:rPr lang="ru-RU" dirty="0" err="1" smtClean="0"/>
              <a:t>сигенниг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Кылыг</a:t>
            </a:r>
            <a:r>
              <a:rPr lang="ru-RU" dirty="0" smtClean="0"/>
              <a:t> </a:t>
            </a:r>
            <a:r>
              <a:rPr lang="ru-RU" dirty="0" err="1" smtClean="0"/>
              <a:t>состери</a:t>
            </a:r>
            <a:r>
              <a:rPr lang="ru-RU" dirty="0" smtClean="0"/>
              <a:t>: </a:t>
            </a:r>
            <a:r>
              <a:rPr lang="ru-RU" dirty="0" err="1" smtClean="0"/>
              <a:t>малгаштаар</a:t>
            </a:r>
            <a:r>
              <a:rPr lang="ru-RU" dirty="0" smtClean="0"/>
              <a:t>, </a:t>
            </a:r>
            <a:r>
              <a:rPr lang="ru-RU" dirty="0" err="1" smtClean="0"/>
              <a:t>хоглээр</a:t>
            </a:r>
            <a:r>
              <a:rPr lang="ru-RU" dirty="0" smtClean="0"/>
              <a:t>, </a:t>
            </a:r>
            <a:r>
              <a:rPr lang="ru-RU" dirty="0" err="1" smtClean="0"/>
              <a:t>байырлаар</a:t>
            </a:r>
            <a:r>
              <a:rPr lang="ru-RU" dirty="0" smtClean="0"/>
              <a:t>, </a:t>
            </a:r>
            <a:r>
              <a:rPr lang="ru-RU" dirty="0" err="1" smtClean="0"/>
              <a:t>кылаштаар</a:t>
            </a:r>
            <a:r>
              <a:rPr lang="ru-RU" dirty="0" smtClean="0"/>
              <a:t>, </a:t>
            </a:r>
            <a:r>
              <a:rPr lang="ru-RU" dirty="0" err="1" smtClean="0"/>
              <a:t>каттаар</a:t>
            </a:r>
            <a:r>
              <a:rPr lang="ru-RU" dirty="0" smtClean="0"/>
              <a:t>, </a:t>
            </a:r>
            <a:r>
              <a:rPr lang="ru-RU" dirty="0" err="1" smtClean="0"/>
              <a:t>сигеннээр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Тест- биле </a:t>
            </a:r>
            <a:r>
              <a:rPr lang="ru-RU" dirty="0" err="1" smtClean="0"/>
              <a:t>ажыл</a:t>
            </a: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000240"/>
            <a:ext cx="9144000" cy="520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Экранче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кичээнгейлиг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коргеш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харыыны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номчуур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1.Кылыг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дээрге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кылдыныын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илередир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чугаа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кезээ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демдээн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коргузер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чугаа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кезээ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коргузер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чугаа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кезээ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кандыг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кежигун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ийиги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кежигуну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чугула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кежигуну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чулерге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оскерлип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чоруурул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падежтерге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саннарга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арыннарга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падежтерге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арыннарга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саннарга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чугле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айтып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оларнын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адавас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адаар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Кичээлдин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туннели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sz="3600" dirty="0" err="1" smtClean="0"/>
              <a:t>Уруглар</a:t>
            </a:r>
            <a:r>
              <a:rPr lang="ru-RU" sz="3600" dirty="0" smtClean="0"/>
              <a:t>, </a:t>
            </a:r>
            <a:r>
              <a:rPr lang="ru-RU" sz="3600" dirty="0" err="1" smtClean="0"/>
              <a:t>бо</a:t>
            </a:r>
            <a:r>
              <a:rPr lang="ru-RU" sz="3600" dirty="0" smtClean="0"/>
              <a:t> </a:t>
            </a:r>
            <a:r>
              <a:rPr lang="ru-RU" sz="3600" dirty="0" err="1" smtClean="0"/>
              <a:t>кичээлде</a:t>
            </a:r>
            <a:r>
              <a:rPr lang="ru-RU" sz="3600" dirty="0" smtClean="0"/>
              <a:t> </a:t>
            </a:r>
            <a:r>
              <a:rPr lang="ru-RU" sz="3600" dirty="0" err="1" smtClean="0"/>
              <a:t>чуну</a:t>
            </a:r>
            <a:r>
              <a:rPr lang="ru-RU" sz="3600" dirty="0" smtClean="0"/>
              <a:t> </a:t>
            </a:r>
            <a:r>
              <a:rPr lang="ru-RU" sz="3600" dirty="0" err="1" smtClean="0"/>
              <a:t>билип</a:t>
            </a:r>
            <a:r>
              <a:rPr lang="ru-RU" sz="3600" dirty="0" smtClean="0"/>
              <a:t> </a:t>
            </a:r>
            <a:r>
              <a:rPr lang="ru-RU" sz="3600" dirty="0" err="1" smtClean="0"/>
              <a:t>алдынар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Салган </a:t>
            </a:r>
            <a:r>
              <a:rPr lang="ru-RU" sz="3600" dirty="0" err="1" smtClean="0"/>
              <a:t>сорулгавысты</a:t>
            </a:r>
            <a:r>
              <a:rPr lang="ru-RU" sz="3600" dirty="0" smtClean="0"/>
              <a:t> </a:t>
            </a:r>
            <a:r>
              <a:rPr lang="ru-RU" sz="3600" dirty="0" err="1" smtClean="0"/>
              <a:t>чедип</a:t>
            </a:r>
            <a:r>
              <a:rPr lang="ru-RU" sz="3600" dirty="0" smtClean="0"/>
              <a:t> </a:t>
            </a:r>
            <a:r>
              <a:rPr lang="ru-RU" sz="3600" dirty="0" err="1" smtClean="0"/>
              <a:t>алдывыс</a:t>
            </a:r>
            <a:r>
              <a:rPr lang="ru-RU" sz="3600" dirty="0" smtClean="0"/>
              <a:t> </a:t>
            </a:r>
            <a:r>
              <a:rPr lang="ru-RU" sz="3600" dirty="0" err="1" smtClean="0"/>
              <a:t>бе</a:t>
            </a:r>
            <a:r>
              <a:rPr lang="ru-RU" sz="3600" dirty="0" smtClean="0"/>
              <a:t>, </a:t>
            </a:r>
            <a:r>
              <a:rPr lang="ru-RU" sz="3600" dirty="0" err="1" smtClean="0"/>
              <a:t>уруглар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- </a:t>
            </a:r>
            <a:r>
              <a:rPr lang="ru-RU" sz="3600" dirty="0" err="1" smtClean="0"/>
              <a:t>Чуу</a:t>
            </a:r>
            <a:r>
              <a:rPr lang="ru-RU" sz="3600" dirty="0" smtClean="0"/>
              <a:t> </a:t>
            </a:r>
            <a:r>
              <a:rPr lang="ru-RU" sz="3600" dirty="0" err="1" smtClean="0"/>
              <a:t>деп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теманы</a:t>
            </a:r>
            <a:r>
              <a:rPr lang="ru-RU" sz="3600" dirty="0" smtClean="0"/>
              <a:t> </a:t>
            </a:r>
            <a:r>
              <a:rPr lang="ru-RU" sz="3600" dirty="0" err="1" smtClean="0"/>
              <a:t>катаптадывыс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- </a:t>
            </a:r>
            <a:r>
              <a:rPr lang="ru-RU" sz="3600" dirty="0" err="1" smtClean="0"/>
              <a:t>Кичээл</a:t>
            </a:r>
            <a:r>
              <a:rPr lang="ru-RU" sz="3600" dirty="0" smtClean="0"/>
              <a:t> </a:t>
            </a:r>
            <a:r>
              <a:rPr lang="ru-RU" sz="3600" dirty="0" err="1" smtClean="0"/>
              <a:t>силерге</a:t>
            </a:r>
            <a:r>
              <a:rPr lang="ru-RU" sz="3600" dirty="0" smtClean="0"/>
              <a:t> </a:t>
            </a:r>
            <a:r>
              <a:rPr lang="ru-RU" sz="3600" dirty="0" err="1" smtClean="0"/>
              <a:t>солун</a:t>
            </a:r>
            <a:r>
              <a:rPr lang="ru-RU" sz="3600" dirty="0" smtClean="0"/>
              <a:t> </a:t>
            </a:r>
            <a:r>
              <a:rPr lang="ru-RU" sz="3600" dirty="0" err="1" smtClean="0"/>
              <a:t>болду</a:t>
            </a:r>
            <a:r>
              <a:rPr lang="ru-RU" sz="3600" dirty="0" smtClean="0"/>
              <a:t> </a:t>
            </a:r>
            <a:r>
              <a:rPr lang="ru-RU" sz="3600" dirty="0" err="1" smtClean="0"/>
              <a:t>бе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- </a:t>
            </a:r>
            <a:r>
              <a:rPr lang="ru-RU" sz="3600" dirty="0" err="1" smtClean="0"/>
              <a:t>Кичээл</a:t>
            </a:r>
            <a:r>
              <a:rPr lang="ru-RU" sz="3600" dirty="0" smtClean="0"/>
              <a:t> </a:t>
            </a:r>
            <a:r>
              <a:rPr lang="ru-RU" sz="3600" dirty="0" err="1" smtClean="0"/>
              <a:t>менээ</a:t>
            </a:r>
            <a:r>
              <a:rPr lang="ru-RU" sz="3600" dirty="0" smtClean="0"/>
              <a:t> </a:t>
            </a:r>
            <a:r>
              <a:rPr lang="ru-RU" sz="3600" dirty="0" err="1" smtClean="0"/>
              <a:t>солун</a:t>
            </a:r>
            <a:r>
              <a:rPr lang="ru-RU" sz="3600" dirty="0" smtClean="0"/>
              <a:t> </a:t>
            </a:r>
            <a:r>
              <a:rPr lang="ru-RU" sz="3600" dirty="0" err="1" smtClean="0"/>
              <a:t>болгаш</a:t>
            </a:r>
            <a:r>
              <a:rPr lang="ru-RU" sz="3600" dirty="0" smtClean="0"/>
              <a:t> </a:t>
            </a:r>
            <a:r>
              <a:rPr lang="ru-RU" sz="3600" dirty="0" err="1" smtClean="0"/>
              <a:t>ажыктыг</a:t>
            </a:r>
            <a:r>
              <a:rPr lang="ru-RU" sz="3600" dirty="0" smtClean="0"/>
              <a:t> </a:t>
            </a:r>
            <a:r>
              <a:rPr lang="ru-RU" sz="3600" dirty="0" err="1" smtClean="0"/>
              <a:t>деп</a:t>
            </a:r>
            <a:r>
              <a:rPr lang="ru-RU" sz="3600" dirty="0" smtClean="0"/>
              <a:t>  </a:t>
            </a:r>
            <a:r>
              <a:rPr lang="ru-RU" sz="3600" dirty="0" err="1" smtClean="0"/>
              <a:t>сонуургаан</a:t>
            </a:r>
            <a:r>
              <a:rPr lang="ru-RU" sz="3600" dirty="0" smtClean="0"/>
              <a:t> </a:t>
            </a:r>
            <a:r>
              <a:rPr lang="ru-RU" sz="3600" dirty="0" err="1" smtClean="0"/>
              <a:t>уруглар</a:t>
            </a:r>
            <a:r>
              <a:rPr lang="ru-RU" sz="3600" dirty="0" smtClean="0"/>
              <a:t> </a:t>
            </a:r>
            <a:r>
              <a:rPr lang="ru-RU" sz="3600" dirty="0" err="1" smtClean="0"/>
              <a:t>олудундан</a:t>
            </a:r>
            <a:r>
              <a:rPr lang="ru-RU" sz="3600" dirty="0" smtClean="0"/>
              <a:t> </a:t>
            </a:r>
            <a:r>
              <a:rPr lang="ru-RU" sz="3600" dirty="0" err="1" smtClean="0"/>
              <a:t>туруп</a:t>
            </a:r>
            <a:r>
              <a:rPr lang="ru-RU" sz="3600" dirty="0" smtClean="0"/>
              <a:t> </a:t>
            </a:r>
            <a:r>
              <a:rPr lang="ru-RU" sz="3600" dirty="0" err="1" smtClean="0"/>
              <a:t>кээр</a:t>
            </a:r>
            <a:r>
              <a:rPr lang="ru-RU" sz="3600" dirty="0" smtClean="0"/>
              <a:t>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Бажынга</a:t>
            </a:r>
            <a:r>
              <a:rPr lang="ru-RU" dirty="0" smtClean="0"/>
              <a:t> </a:t>
            </a:r>
            <a:r>
              <a:rPr lang="ru-RU" dirty="0" err="1" smtClean="0"/>
              <a:t>онаалга</a:t>
            </a: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071678"/>
            <a:ext cx="7858148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1.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Мергежилге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329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2.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иштинин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дериг-херекселинден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чуруур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857224" y="0"/>
            <a:ext cx="750099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чоннун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тоогузу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чарылбас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кезээ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Огбелеривистин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ыдыктыг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оран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савазы-дыр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Огнун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долгандыр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хевири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эдилелдернин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салыр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аайы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чылдын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аттары-биле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дугжуп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тус-тус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уткалыг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12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Куске,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Пар,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Улу,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Аът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Мечи,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Дагаа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Аът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Мечи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черлерге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доскаарда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хойтпак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согааш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бала,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эзер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чергелиг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чувелер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Дагаа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чылдар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чуък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Куске,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орун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,Улу,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Чылан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паш-сава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болгаш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улгууурге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57166"/>
            <a:ext cx="52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Тоогу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билбес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тоорээр</a:t>
            </a:r>
            <a:r>
              <a:rPr lang="ru-RU" sz="3200" b="1" dirty="0" smtClean="0"/>
              <a:t>,</a:t>
            </a:r>
          </a:p>
          <a:p>
            <a:pPr algn="ctr"/>
            <a:r>
              <a:rPr lang="ru-RU" sz="3200" b="1" dirty="0" err="1" smtClean="0"/>
              <a:t>Торел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билбес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турээр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3982998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/>
              <a:t>Тейи</a:t>
            </a:r>
            <a:r>
              <a:rPr lang="ru-RU" sz="4000" b="1" dirty="0"/>
              <a:t> </a:t>
            </a:r>
            <a:r>
              <a:rPr lang="ru-RU" sz="4000" b="1" dirty="0" err="1"/>
              <a:t>дежик</a:t>
            </a:r>
            <a:r>
              <a:rPr lang="ru-RU" sz="4000" b="1" dirty="0" smtClean="0"/>
              <a:t>,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err="1"/>
              <a:t>ишти</a:t>
            </a:r>
            <a:r>
              <a:rPr lang="ru-RU" sz="4000" b="1" dirty="0"/>
              <a:t> </a:t>
            </a:r>
            <a:r>
              <a:rPr lang="ru-RU" sz="4000" b="1" dirty="0" err="1"/>
              <a:t>курттуг</a:t>
            </a:r>
            <a:r>
              <a:rPr lang="ru-RU" sz="4000" b="1" dirty="0"/>
              <a:t> </a:t>
            </a:r>
          </a:p>
        </p:txBody>
      </p:sp>
      <p:pic>
        <p:nvPicPr>
          <p:cNvPr id="18433" name="Picture 1" descr="F: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78647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Ученики\Downloads\Без названия (3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57232"/>
            <a:ext cx="578647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4143380"/>
            <a:ext cx="62151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Тыва </a:t>
            </a:r>
            <a:r>
              <a:rPr lang="ru-RU" sz="4000" dirty="0" err="1"/>
              <a:t>кижинин</a:t>
            </a:r>
            <a:r>
              <a:rPr lang="ru-RU" sz="4000" dirty="0"/>
              <a:t> </a:t>
            </a:r>
            <a:r>
              <a:rPr lang="ru-RU" sz="4000" dirty="0" err="1"/>
              <a:t>холгези</a:t>
            </a:r>
            <a:r>
              <a:rPr lang="ru-RU" sz="4000" dirty="0"/>
              <a:t> </a:t>
            </a:r>
            <a:endParaRPr lang="ru-RU" sz="4000" dirty="0" smtClean="0"/>
          </a:p>
          <a:p>
            <a:pPr algn="ctr"/>
            <a:r>
              <a:rPr lang="ru-RU" sz="4000" dirty="0" err="1" smtClean="0"/>
              <a:t>чул</a:t>
            </a:r>
            <a:r>
              <a:rPr lang="ru-RU" sz="4000" dirty="0"/>
              <a:t>, </a:t>
            </a:r>
            <a:r>
              <a:rPr lang="ru-RU" sz="4000" dirty="0" err="1"/>
              <a:t>уруглар</a:t>
            </a:r>
            <a:r>
              <a:rPr lang="ru-RU" sz="4000" dirty="0"/>
              <a:t>? </a:t>
            </a:r>
          </a:p>
        </p:txBody>
      </p:sp>
      <p:pic>
        <p:nvPicPr>
          <p:cNvPr id="5" name="Рисунок 4" descr="C:\Users\Ученики\Downloads\Без названия (3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004" y="1009632"/>
            <a:ext cx="578647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Ученики\Desktop\12\images (8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466725"/>
            <a:ext cx="6496050" cy="410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813994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       </a:t>
            </a:r>
            <a:r>
              <a:rPr lang="ru-RU" sz="2800" b="1" i="1" dirty="0" err="1" smtClean="0"/>
              <a:t>Аът</a:t>
            </a:r>
            <a:r>
              <a:rPr lang="ru-RU" sz="2800" b="1" i="1" dirty="0"/>
              <a:t>, </a:t>
            </a:r>
            <a:r>
              <a:rPr lang="ru-RU" sz="2800" b="1" i="1" dirty="0" err="1"/>
              <a:t>Хой</a:t>
            </a:r>
            <a:r>
              <a:rPr lang="ru-RU" sz="2800" b="1" i="1" dirty="0"/>
              <a:t>, Мечи </a:t>
            </a:r>
            <a:r>
              <a:rPr lang="ru-RU" sz="2800" b="1" i="1" dirty="0" err="1"/>
              <a:t>чылдар</a:t>
            </a:r>
            <a:r>
              <a:rPr lang="ru-RU" sz="2800" b="1" i="1" dirty="0"/>
              <a:t> </a:t>
            </a:r>
            <a:r>
              <a:rPr lang="ru-RU" sz="2800" b="1" i="1" dirty="0" err="1"/>
              <a:t>турар</a:t>
            </a:r>
            <a:r>
              <a:rPr lang="ru-RU" sz="2800" b="1" i="1" dirty="0"/>
              <a:t> </a:t>
            </a:r>
            <a:r>
              <a:rPr lang="ru-RU" sz="2800" b="1" i="1" dirty="0" err="1"/>
              <a:t>черге</a:t>
            </a:r>
            <a:r>
              <a:rPr lang="ru-RU" sz="2800" b="1" i="1" dirty="0"/>
              <a:t> </a:t>
            </a:r>
            <a:r>
              <a:rPr lang="ru-RU" sz="2800" b="1" i="1" dirty="0" err="1"/>
              <a:t>доскаарда</a:t>
            </a:r>
            <a:r>
              <a:rPr lang="ru-RU" sz="2800" b="1" i="1" dirty="0"/>
              <a:t> </a:t>
            </a:r>
            <a:r>
              <a:rPr lang="ru-RU" sz="2800" b="1" i="1" dirty="0" err="1"/>
              <a:t>хойтпак</a:t>
            </a:r>
            <a:r>
              <a:rPr lang="ru-RU" sz="2800" b="1" i="1" dirty="0"/>
              <a:t>, </a:t>
            </a:r>
            <a:r>
              <a:rPr lang="ru-RU" sz="2800" b="1" i="1" dirty="0" err="1"/>
              <a:t>согааш</a:t>
            </a:r>
            <a:r>
              <a:rPr lang="ru-RU" sz="2800" b="1" i="1" dirty="0"/>
              <a:t>, бала, </a:t>
            </a:r>
            <a:r>
              <a:rPr lang="ru-RU" sz="2800" b="1" i="1" dirty="0" err="1"/>
              <a:t>эзер</a:t>
            </a:r>
            <a:r>
              <a:rPr lang="ru-RU" sz="2800" b="1" i="1" dirty="0"/>
              <a:t>, </a:t>
            </a:r>
            <a:r>
              <a:rPr lang="ru-RU" sz="2800" b="1" i="1" dirty="0" err="1"/>
              <a:t>чуген</a:t>
            </a:r>
            <a:r>
              <a:rPr lang="ru-RU" sz="2800" b="1" i="1" dirty="0"/>
              <a:t> </a:t>
            </a:r>
            <a:r>
              <a:rPr lang="ru-RU" sz="2800" b="1" i="1" dirty="0" err="1"/>
              <a:t>турар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Ученики\Downloads\images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612" y="209550"/>
            <a:ext cx="6962775" cy="3933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4572008"/>
            <a:ext cx="81439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Согааш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бала,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эзер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состерни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падежтерге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оскертир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согааш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бала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эзер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485896"/>
          </a:xfrm>
        </p:spPr>
        <p:txBody>
          <a:bodyPr/>
          <a:lstStyle/>
          <a:p>
            <a:pPr algn="ctr"/>
            <a:r>
              <a:rPr lang="ru-RU" dirty="0" err="1" smtClean="0"/>
              <a:t>Чуве</a:t>
            </a:r>
            <a:r>
              <a:rPr lang="ru-RU" dirty="0" smtClean="0"/>
              <a:t> </a:t>
            </a:r>
            <a:r>
              <a:rPr lang="ru-RU" dirty="0" err="1" smtClean="0"/>
              <a:t>ады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G:\чуруктар\Рисунок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3857652" cy="3373019"/>
          </a:xfrm>
          <a:prstGeom prst="rect">
            <a:avLst/>
          </a:prstGeom>
          <a:noFill/>
        </p:spPr>
      </p:pic>
      <p:pic>
        <p:nvPicPr>
          <p:cNvPr id="43011" name="Picture 3" descr="G:\чуруктар\Рисунок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14686"/>
            <a:ext cx="4283075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Ученики\Downloads\Без названия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104775"/>
            <a:ext cx="3290888" cy="27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3857628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Улегер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домакта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адын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хамааржып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созу-биле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Будуктуг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ыяшка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куш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чыглыр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Буянныг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огге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чон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чыглыр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Ученики\Downloads\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3" y="304800"/>
            <a:ext cx="5429289" cy="333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3929066"/>
            <a:ext cx="84296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Дарааазында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аттарынга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синоним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уткалыг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аттарын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бижинер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Бичии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Куштуг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Дурген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Карангы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Оожум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</TotalTime>
  <Words>915</Words>
  <Application>Microsoft Office PowerPoint</Application>
  <PresentationFormat>Экран (4:3)</PresentationFormat>
  <Paragraphs>208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Эжишкилер найыралы Эртине дагны тургузар </vt:lpstr>
      <vt:lpstr>             Кроссворд-биле ажыл</vt:lpstr>
      <vt:lpstr>Слайд 3</vt:lpstr>
      <vt:lpstr>Слайд 4</vt:lpstr>
      <vt:lpstr>Слайд 5</vt:lpstr>
      <vt:lpstr>Слайд 6</vt:lpstr>
      <vt:lpstr>Чуве ады</vt:lpstr>
      <vt:lpstr>Слайд 8</vt:lpstr>
      <vt:lpstr>Слайд 9</vt:lpstr>
      <vt:lpstr>Слайд 10</vt:lpstr>
      <vt:lpstr>Слайд 11</vt:lpstr>
      <vt:lpstr>Демдек ады</vt:lpstr>
      <vt:lpstr>Слайд 13</vt:lpstr>
      <vt:lpstr>Слайд 14</vt:lpstr>
      <vt:lpstr>Слайд 15</vt:lpstr>
      <vt:lpstr>Слайд 16</vt:lpstr>
      <vt:lpstr>Дор бажы</vt:lpstr>
      <vt:lpstr>Ат орну</vt:lpstr>
      <vt:lpstr>Слайд 19</vt:lpstr>
      <vt:lpstr>Слайд 20</vt:lpstr>
      <vt:lpstr>Кылыг созу</vt:lpstr>
      <vt:lpstr>Быжыглаашкын</vt:lpstr>
      <vt:lpstr>Сюжеттиг чурук-биле ажыл.</vt:lpstr>
      <vt:lpstr>Мергежилгенин хыналдазы</vt:lpstr>
      <vt:lpstr>Тест- биле ажыл</vt:lpstr>
      <vt:lpstr>Кичээлдин туннели</vt:lpstr>
      <vt:lpstr>Бажынга онаалга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2017-01-24T18:01:59Z</dcterms:created>
  <dcterms:modified xsi:type="dcterms:W3CDTF">2018-12-03T18:03:28Z</dcterms:modified>
</cp:coreProperties>
</file>