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8" y="1628800"/>
            <a:ext cx="3456384" cy="1944216"/>
          </a:xfrm>
        </p:spPr>
        <p:txBody>
          <a:bodyPr>
            <a:normAutofit/>
          </a:bodyPr>
          <a:lstStyle/>
          <a:p>
            <a:r>
              <a:rPr lang="ru-RU" sz="4400" b="1" u="sng" dirty="0" smtClean="0">
                <a:solidFill>
                  <a:schemeClr val="tx1"/>
                </a:solidFill>
              </a:rPr>
              <a:t>Гимнастика для глаз</a:t>
            </a:r>
            <a:endParaRPr lang="ru-RU" sz="4400" b="1" u="sng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5784803"/>
            <a:ext cx="3525827" cy="524517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Подготовила: </a:t>
            </a:r>
            <a:r>
              <a:rPr lang="ru-RU" dirty="0" err="1" smtClean="0"/>
              <a:t>Пашнина</a:t>
            </a:r>
            <a:r>
              <a:rPr lang="ru-RU" dirty="0" smtClean="0"/>
              <a:t> Анастасия.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395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3528510" cy="757888"/>
          </a:xfrm>
        </p:spPr>
        <p:txBody>
          <a:bodyPr/>
          <a:lstStyle/>
          <a:p>
            <a:r>
              <a:rPr lang="ru-RU" dirty="0"/>
              <a:t>Основная цель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84784"/>
            <a:ext cx="3960440" cy="3508977"/>
          </a:xfrm>
        </p:spPr>
        <p:txBody>
          <a:bodyPr>
            <a:normAutofit fontScale="92500"/>
          </a:bodyPr>
          <a:lstStyle/>
          <a:p>
            <a:pPr marL="68580" indent="0" algn="just">
              <a:buNone/>
            </a:pPr>
            <a:r>
              <a:rPr lang="ru-RU" dirty="0" smtClean="0"/>
              <a:t>Которую </a:t>
            </a:r>
            <a:r>
              <a:rPr lang="ru-RU" dirty="0"/>
              <a:t>преследует гимнастика для глаз для детей дошкольного возраста, — тренировка мышц органов зрения. Именно от них зависит, насколько хорошо будет видеть ребёнок в дальнейшем и не будет ли у него проблем с глазками в школе.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932040" y="1052736"/>
            <a:ext cx="3528510" cy="7578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652392" y="1988840"/>
            <a:ext cx="3960440" cy="396044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dirty="0" smtClean="0"/>
              <a:t>предупреждение утомления</a:t>
            </a:r>
            <a:r>
              <a:rPr lang="ru-RU" dirty="0"/>
              <a:t>;</a:t>
            </a:r>
            <a:endParaRPr lang="ru-RU" dirty="0" smtClean="0"/>
          </a:p>
          <a:p>
            <a:pPr algn="just"/>
            <a:r>
              <a:rPr lang="ru-RU" dirty="0" smtClean="0"/>
              <a:t>укрепление </a:t>
            </a:r>
            <a:r>
              <a:rPr lang="ru-RU" dirty="0"/>
              <a:t>глазных </a:t>
            </a:r>
            <a:r>
              <a:rPr lang="ru-RU" dirty="0" smtClean="0"/>
              <a:t>мышц;</a:t>
            </a:r>
          </a:p>
          <a:p>
            <a:pPr algn="just"/>
            <a:r>
              <a:rPr lang="ru-RU" dirty="0" smtClean="0"/>
              <a:t>снятие напряжения</a:t>
            </a:r>
            <a:r>
              <a:rPr lang="ru-RU" dirty="0"/>
              <a:t>;</a:t>
            </a:r>
            <a:endParaRPr lang="ru-RU" dirty="0" smtClean="0"/>
          </a:p>
          <a:p>
            <a:pPr algn="just"/>
            <a:r>
              <a:rPr lang="ru-RU" dirty="0" smtClean="0"/>
              <a:t>общее </a:t>
            </a:r>
            <a:r>
              <a:rPr lang="ru-RU" dirty="0"/>
              <a:t>оздоровление зрительного аппарата</a:t>
            </a:r>
            <a:r>
              <a:rPr lang="ru-RU" dirty="0" smtClean="0"/>
              <a:t>.</a:t>
            </a:r>
          </a:p>
          <a:p>
            <a:pPr marL="68580" indent="0" algn="just">
              <a:buNone/>
            </a:pPr>
            <a:r>
              <a:rPr lang="ru-RU" dirty="0" smtClean="0"/>
              <a:t> </a:t>
            </a:r>
            <a:r>
              <a:rPr lang="ru-RU" dirty="0"/>
              <a:t>Периодическая гимнастика для глаз дает возможность мозгу лучше работать и понимать происходящее вокруг. Кроме того, благодаря подобным процедурам у ребенка улучшается память. Все это очень важно в детском возрасте.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95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024744" cy="1143000"/>
          </a:xfrm>
        </p:spPr>
        <p:txBody>
          <a:bodyPr/>
          <a:lstStyle/>
          <a:p>
            <a:pPr algn="ctr"/>
            <a:r>
              <a:rPr lang="ru-RU" dirty="0"/>
              <a:t>Рекомендации офтальмологов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064896" cy="4608512"/>
          </a:xfrm>
        </p:spPr>
        <p:txBody>
          <a:bodyPr>
            <a:normAutofit fontScale="92500"/>
          </a:bodyPr>
          <a:lstStyle/>
          <a:p>
            <a:pPr marL="68580" indent="0" algn="just">
              <a:buNone/>
            </a:pPr>
            <a:r>
              <a:rPr lang="ru-RU" dirty="0"/>
              <a:t>Просмотр телепередач и игра в компьютерные игры стали всё более привычным проведением досуга у детей всех возрастов. Но по медицинским рекомендациям дошкольникам можно смотреть телевизор не больше, чем полчаса в день и на расстоянии не менее 3 метров. В комнате обязательно должно быть слабое освещение – нельзя смотреть в полной темноте. Что же касается компьютеров, то до трёх лет общение с ним надо исключить. С трёх до семи лет можно проводить не более 15 минут перед дисплеем, и не чаще двух раз в неделю. И при этом расстояние до экрана должно быть не меньше 60-70 см. Если ребёнку назначены очки, он должен не только читать и смотреть телевизор в очках, а всё время носить их. Дошкольникам назначаются очки в основном для постоянного ношения.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141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024744" cy="1143000"/>
          </a:xfrm>
        </p:spPr>
        <p:txBody>
          <a:bodyPr/>
          <a:lstStyle/>
          <a:p>
            <a:pPr algn="ctr"/>
            <a:r>
              <a:rPr lang="ru-RU" dirty="0"/>
              <a:t>Общие рекомендации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556792"/>
            <a:ext cx="7992888" cy="4968552"/>
          </a:xfrm>
        </p:spPr>
        <p:txBody>
          <a:bodyPr>
            <a:normAutofit fontScale="92500" lnSpcReduction="20000"/>
          </a:bodyPr>
          <a:lstStyle/>
          <a:p>
            <a:pPr marL="68580" indent="0" algn="just">
              <a:buNone/>
            </a:pPr>
            <a:r>
              <a:rPr lang="ru-RU" dirty="0"/>
              <a:t>Организм ребенка очень восприимчив  всякого рода воздействиям, именно в детском возрасте развитию зрения должно быть уделено особое внимание. Важное значение для охраны зрения детей имеет правильная организация занятий в домашних условиях. Дома дети любят рисовать, лепить, а в более старшем возрасте читать, писать, играть с конструктором. Но надо помнить, что общая продолжительность занятий в течение дня не должна превышать 40 минут в возрасте от 3-х до 5-ти лет, и одного часа в 6-7 лет. Желательно, чтобы дети занимались как в первую, так и во вторую половину дня, и чтобы между этими занятиями было время для активных игр и пребывания на свежем воздухе. Однотипные занятия, связанные с напряжением зрения, должны прерываться каждые 10-15 минут для отдыха глаз.        Профилактику неправильных зрительных привычек у ребенка начинают уже с 2-3 лет. Детей учат периодически моргать, не горбиться, не дают им возможность смотреть пристально, просят чаще менять взгляд с ближнего на дальние предметы и обратно.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966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3816424" cy="7829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Гимнастика для глаз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428" y="1360183"/>
            <a:ext cx="4248588" cy="3508977"/>
          </a:xfrm>
        </p:spPr>
        <p:txBody>
          <a:bodyPr>
            <a:normAutofit fontScale="85000" lnSpcReduction="20000"/>
          </a:bodyPr>
          <a:lstStyle/>
          <a:p>
            <a:pPr marL="68580" indent="0" algn="just">
              <a:buNone/>
            </a:pPr>
            <a:r>
              <a:rPr lang="ru-RU" dirty="0"/>
              <a:t>это один из приемов оздоровления детей, она относится к современным </a:t>
            </a:r>
            <a:r>
              <a:rPr lang="ru-RU" dirty="0" err="1"/>
              <a:t>здоровьесберегающим</a:t>
            </a:r>
            <a:r>
              <a:rPr lang="ru-RU" dirty="0"/>
              <a:t> технологиям, наряду с дыхательной гимнастикой, самомассажем, динамическими паузами. Хотя, первые упражнения для сохранения зрения были созданы задолго до нашей эры. Йоги, создавая комплексы для всего тела, не забыли и о наших глазах. Они точно знали, что для наилучшего результата нужна не только тренировка, но и полноценный отдых.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716016" y="845096"/>
            <a:ext cx="3816424" cy="78296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dirty="0" smtClean="0"/>
              <a:t>Зрение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788025" y="1663351"/>
            <a:ext cx="3779574" cy="27737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 algn="just">
              <a:buNone/>
            </a:pPr>
            <a:r>
              <a:rPr lang="ru-RU" dirty="0"/>
              <a:t>это бесценный дар, преподнесённый человеку самой природой. Благодаря глазам, мы получаем большую часть информации об окружающем мире, трудимся, читаем и учимся</a:t>
            </a:r>
            <a:r>
              <a:rPr lang="ru-RU" dirty="0" smtClean="0"/>
              <a:t>..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39553" y="5157192"/>
            <a:ext cx="8036972" cy="139167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 algn="just">
              <a:buNone/>
            </a:pPr>
            <a:r>
              <a:rPr lang="ru-RU" dirty="0"/>
              <a:t>Хорошее от рождения зрение нужно беречь, а если возникли проблемы - незамедлительно решать их. Профилактика нарушения зрения у детей важна в любом возрасте, ведь орган зрения развивается и взрослеет вместе с ребёнком!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171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4680638" cy="757888"/>
          </a:xfrm>
        </p:spPr>
        <p:txBody>
          <a:bodyPr/>
          <a:lstStyle/>
          <a:p>
            <a:r>
              <a:rPr lang="ru-RU" dirty="0"/>
              <a:t>Упражнение «Елка»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352206"/>
              </p:ext>
            </p:extLst>
          </p:nvPr>
        </p:nvGraphicFramePr>
        <p:xfrm>
          <a:off x="611560" y="1284744"/>
          <a:ext cx="4824535" cy="51966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4535"/>
              </a:tblGrid>
              <a:tr h="46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Вот стоит большая ёлка, Вот такой высоты.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(Выполняют движения глазами снизу вверх. ) </a:t>
                      </a:r>
                      <a:endParaRPr lang="ru-RU" dirty="0"/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У нее большие ветки. Вот такой ширины.</a:t>
                      </a:r>
                      <a:endParaRPr lang="ru-RU" dirty="0"/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(Выполняются движения глазами слева направо.) </a:t>
                      </a:r>
                      <a:endParaRPr lang="ru-RU" dirty="0"/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Есть на елке даже шишки,</a:t>
                      </a:r>
                      <a:endParaRPr lang="ru-RU" dirty="0"/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(Глаза вверх.) </a:t>
                      </a:r>
                      <a:endParaRPr lang="ru-RU" dirty="0"/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 внизу - берлога мишки.</a:t>
                      </a:r>
                      <a:endParaRPr lang="ru-RU" dirty="0"/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(Глаза вниз.)</a:t>
                      </a:r>
                      <a:endParaRPr lang="ru-RU" dirty="0"/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Зиму спит там косолапый И сосет в берлоге лапу.</a:t>
                      </a:r>
                      <a:endParaRPr lang="ru-RU" dirty="0"/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(Прикрывают глаза.)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pashn\OneDrive\Рабочий стол\free-png.ru-14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226" y="1412776"/>
            <a:ext cx="3156222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561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5112686" cy="829896"/>
          </a:xfrm>
        </p:spPr>
        <p:txBody>
          <a:bodyPr/>
          <a:lstStyle/>
          <a:p>
            <a:r>
              <a:rPr lang="ru-RU" dirty="0" smtClean="0"/>
              <a:t>Упражнение «Белка»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6515630"/>
              </p:ext>
            </p:extLst>
          </p:nvPr>
        </p:nvGraphicFramePr>
        <p:xfrm>
          <a:off x="683568" y="1700809"/>
          <a:ext cx="4608512" cy="4566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8512"/>
              </a:tblGrid>
              <a:tr h="448663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Белка  дятла поджидала,</a:t>
                      </a:r>
                      <a:endParaRPr lang="ru-RU" dirty="0"/>
                    </a:p>
                  </a:txBody>
                  <a:tcPr/>
                </a:tc>
              </a:tr>
              <a:tr h="448663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(резко перемещают взгляд вправо- влево) </a:t>
                      </a:r>
                      <a:endParaRPr lang="ru-RU" dirty="0"/>
                    </a:p>
                  </a:txBody>
                  <a:tcPr/>
                </a:tc>
              </a:tr>
              <a:tr h="774404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Гостя вкусно угощала.  Ну-ка дятел посмотри!</a:t>
                      </a:r>
                      <a:endParaRPr lang="ru-RU" dirty="0"/>
                    </a:p>
                  </a:txBody>
                  <a:tcPr/>
                </a:tc>
              </a:tr>
              <a:tr h="448663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(смотрят вверх-вниз)</a:t>
                      </a:r>
                      <a:endParaRPr lang="ru-RU" dirty="0"/>
                    </a:p>
                  </a:txBody>
                  <a:tcPr/>
                </a:tc>
              </a:tr>
              <a:tr h="774404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Вот орехи — раз, два, три. Пообедал дятел с белкой</a:t>
                      </a:r>
                      <a:endParaRPr lang="ru-RU" dirty="0"/>
                    </a:p>
                  </a:txBody>
                  <a:tcPr/>
                </a:tc>
              </a:tr>
              <a:tr h="448663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(моргают глазками)</a:t>
                      </a:r>
                      <a:endParaRPr lang="ru-RU" dirty="0"/>
                    </a:p>
                  </a:txBody>
                  <a:tcPr/>
                </a:tc>
              </a:tr>
              <a:tr h="448663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пошел играть в горелки. </a:t>
                      </a:r>
                      <a:endParaRPr lang="ru-RU" dirty="0"/>
                    </a:p>
                  </a:txBody>
                  <a:tcPr/>
                </a:tc>
              </a:tr>
              <a:tr h="774404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(Закрывают глаза, гладят веки указательным пальцем)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C:\Users\pashn\OneDrive\Рабочий стол\squirrel-clipart-transparent-background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283967" y="1844824"/>
            <a:ext cx="4498971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722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12</TotalTime>
  <Words>495</Words>
  <Application>Microsoft Office PowerPoint</Application>
  <PresentationFormat>Экран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Остин</vt:lpstr>
      <vt:lpstr>Гимнастика для глаз</vt:lpstr>
      <vt:lpstr>Основная цель</vt:lpstr>
      <vt:lpstr>Рекомендации офтальмологов </vt:lpstr>
      <vt:lpstr>Общие рекомендации</vt:lpstr>
      <vt:lpstr>Гимнастика для глаз </vt:lpstr>
      <vt:lpstr>Упражнение «Елка»</vt:lpstr>
      <vt:lpstr>Упражнение «Белка»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Гимнастика для глаз</dc:title>
  <dc:creator>Naser Pashniny</dc:creator>
  <cp:lastModifiedBy>OY PANAMKA</cp:lastModifiedBy>
  <cp:revision>3</cp:revision>
  <dcterms:created xsi:type="dcterms:W3CDTF">2022-02-18T17:45:42Z</dcterms:created>
  <dcterms:modified xsi:type="dcterms:W3CDTF">2022-02-18T18:08:00Z</dcterms:modified>
</cp:coreProperties>
</file>