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4660"/>
  </p:normalViewPr>
  <p:slideViewPr>
    <p:cSldViewPr snapToGrid="0">
      <p:cViewPr varScale="1">
        <p:scale>
          <a:sx n="83" d="100"/>
          <a:sy n="83" d="100"/>
        </p:scale>
        <p:origin x="7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8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0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280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53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882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8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8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93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65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8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9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813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6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95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0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0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110C6-EA29-4376-9612-B8C990C1ECB0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51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5964" y="180110"/>
            <a:ext cx="8853054" cy="386541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ПМ 02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Массовые мероприятия в жизни школьника.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7092" y="5126182"/>
            <a:ext cx="5186912" cy="1510145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403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Виктория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98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218" y="207818"/>
            <a:ext cx="7389784" cy="247996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час «Движение-это жизнь» 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490" y="1999414"/>
            <a:ext cx="5604163" cy="420312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673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9818" y="831273"/>
            <a:ext cx="8304186" cy="3823854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Таким образом мы выявили, что массовые мероприятия у детей младшего школьного возраста способствуют формированию физических качеств, умственному развитию, а также укреплению здоровья и поддержанию эмоционального настроя. На данном этапе проект не закончен.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03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3454" y="457199"/>
            <a:ext cx="8977745" cy="3893128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развития теории и практики физического воспитания средствами массовых мероприятий на формирование физических качеств детей младшего школьного возраста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436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2218" y="540327"/>
            <a:ext cx="8151785" cy="4918363"/>
          </a:xfrm>
        </p:spPr>
        <p:txBody>
          <a:bodyPr/>
          <a:lstStyle/>
          <a:p>
            <a:pPr lvl="0" algn="l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здоровье, содействие физическому развитию и всесторонней физической подготовленности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общаться и работать в команде;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жизненно важные двигательные умения и навыки, формировать опыт двигательной деятельности;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14400" y="1246909"/>
            <a:ext cx="152400" cy="138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400" y="2701637"/>
            <a:ext cx="152400" cy="138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14400" y="3685309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23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8873" y="734291"/>
            <a:ext cx="9157854" cy="73429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1891" y="1634836"/>
            <a:ext cx="8692113" cy="5043055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данное время у большинства детей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 учебная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направленна на безрезультатное использование Интернета, асоциальные и аморальные действия.</a:t>
            </a:r>
          </a:p>
          <a:p>
            <a:pPr algn="l"/>
            <a:endParaRPr lang="ru-RU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состоит в том, что разнообразные формы организации физического воспитания создают условия для более полного удовлетворения индивидуальных запросов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за счет спортивно-массовой и внеклассной работы в школе .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Специализированных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спортивных, культурно-оздоровительных учреждениях.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Спортивно-массовые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проводимые в школе и в спортивных учреждениях требуют от учащихся более широкий подход .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можно сделать вывод, что спортивные мероприятия играют огромную роль в воспитании подрастающего поколения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900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25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309" y="110836"/>
            <a:ext cx="9310255" cy="2119746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базой для осуществления проекта являлись школа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Нош № 95 г.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 и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"Образовательный центр № 2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г.Челябинска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Возраст детей:8-11 лет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1" y="2669170"/>
            <a:ext cx="5146964" cy="386022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527" y="2230582"/>
            <a:ext cx="5209549" cy="3726928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55822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7927"/>
            <a:ext cx="8203430" cy="565343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Проведённые спортивно массовые мероприятия на формирование спортивных навыков для детей младших классов: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праздник «Мама, папа, я- спортивная семья!»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«8 марта»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«К дню защитника отечества»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соревнования по подвижным играм «Весёлые старты»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час «Движение это жизнь»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59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982" y="401782"/>
            <a:ext cx="7916257" cy="1773382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Запланированные мероприятия на формирование спортивно массовых мероприятий для детей начальной школы: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036" y="3061855"/>
            <a:ext cx="8705967" cy="2826326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на год по данной теме;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семьёй по данной теме;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 организации активной деятельности на переменах по данной теме.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32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3" y="235527"/>
            <a:ext cx="9103975" cy="1357746"/>
          </a:xfrm>
        </p:spPr>
        <p:txBody>
          <a:bodyPr>
            <a:normAutofit fontScale="90000"/>
          </a:bodyPr>
          <a:lstStyle/>
          <a:p>
            <a:pPr lvl="0" algn="ctr" defTabSz="914400" eaLnBrk="0" fontAlgn="base" hangingPunct="0">
              <a:spcAft>
                <a:spcPct val="0"/>
              </a:spcAft>
              <a:tabLst>
                <a:tab pos="114300" algn="l"/>
              </a:tabLst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работы с семьёй по теме: </a:t>
            </a:r>
            <a:r>
              <a:rPr lang="ru-RU" alt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Спортивно-массовые мероприятия в жизни школьника.</a:t>
            </a:r>
            <a:r>
              <a:rPr lang="ru-RU" alt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2400" dirty="0">
                <a:solidFill>
                  <a:schemeClr val="tx1"/>
                </a:solidFill>
              </a:rPr>
              <a:t/>
            </a:r>
            <a:br>
              <a:rPr lang="ru-RU" altLang="ru-RU" sz="2400" dirty="0">
                <a:solidFill>
                  <a:schemeClr val="tx1"/>
                </a:solidFill>
              </a:rPr>
            </a:b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2017-2018 учебный год.</a:t>
            </a:r>
            <a:r>
              <a:rPr lang="ru-RU" altLang="ru-RU" dirty="0">
                <a:solidFill>
                  <a:schemeClr val="tx1"/>
                </a:solidFill>
              </a:rPr>
              <a:t/>
            </a:r>
            <a:br>
              <a:rPr lang="ru-RU" altLang="ru-RU" dirty="0">
                <a:solidFill>
                  <a:schemeClr val="tx1"/>
                </a:solidFill>
              </a:rPr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722137"/>
              </p:ext>
            </p:extLst>
          </p:nvPr>
        </p:nvGraphicFramePr>
        <p:xfrm>
          <a:off x="677863" y="1371598"/>
          <a:ext cx="8880763" cy="5304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137368155"/>
                    </a:ext>
                  </a:extLst>
                </a:gridCol>
                <a:gridCol w="1919677">
                  <a:extLst>
                    <a:ext uri="{9D8B030D-6E8A-4147-A177-3AD203B41FA5}">
                      <a16:colId xmlns:a16="http://schemas.microsoft.com/office/drawing/2014/main" val="843166603"/>
                    </a:ext>
                  </a:extLst>
                </a:gridCol>
                <a:gridCol w="3395658">
                  <a:extLst>
                    <a:ext uri="{9D8B030D-6E8A-4147-A177-3AD203B41FA5}">
                      <a16:colId xmlns:a16="http://schemas.microsoft.com/office/drawing/2014/main" val="1681197812"/>
                    </a:ext>
                  </a:extLst>
                </a:gridCol>
                <a:gridCol w="1244729">
                  <a:extLst>
                    <a:ext uri="{9D8B030D-6E8A-4147-A177-3AD203B41FA5}">
                      <a16:colId xmlns:a16="http://schemas.microsoft.com/office/drawing/2014/main" val="3981113214"/>
                    </a:ext>
                  </a:extLst>
                </a:gridCol>
                <a:gridCol w="1863499">
                  <a:extLst>
                    <a:ext uri="{9D8B030D-6E8A-4147-A177-3AD203B41FA5}">
                      <a16:colId xmlns:a16="http://schemas.microsoft.com/office/drawing/2014/main" val="2447712926"/>
                    </a:ext>
                  </a:extLst>
                </a:gridCol>
              </a:tblGrid>
              <a:tr h="283540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Тема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Формы работы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2038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3314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extLst>
                  <a:ext uri="{0D108BD9-81ED-4DB2-BD59-A6C34878D82A}">
                    <a16:rowId xmlns:a16="http://schemas.microsoft.com/office/drawing/2014/main" val="2137929220"/>
                  </a:ext>
                </a:extLst>
              </a:tr>
              <a:tr h="863359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Фото «самая дружная семья»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1-2 классы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Беседа с родителями</a:t>
                      </a:r>
                    </a:p>
                    <a:p>
                      <a:pPr marL="342900" marR="47371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Фотовыставка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Практикумы (по обучению массовых мероприятий)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8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11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ФК,</a:t>
                      </a:r>
                    </a:p>
                    <a:p>
                      <a:pPr marR="241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Родительский комитет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631124"/>
                  </a:ext>
                </a:extLst>
              </a:tr>
              <a:tr h="575073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93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«Физкультурное развлечение»</a:t>
                      </a:r>
                    </a:p>
                    <a:p>
                      <a:pPr marR="1993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3-4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Весёлые старты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Фотовыставка «Самая весёлая семья»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Октябрь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51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Администрация школы, фотограф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950186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«Модно ли быть здоровым»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5-6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Анкета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Беседа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216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628490"/>
                  </a:ext>
                </a:extLst>
              </a:tr>
              <a:tr h="5572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«Пропаганда здорового образа жизни»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7-8 классы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Эстафеты 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Танец «Разноцветная игра»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Декабрь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ФК, </a:t>
                      </a:r>
                    </a:p>
                    <a:p>
                      <a:pPr marR="151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822111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«Мама, папа, я спортивная семья»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2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Конкурсы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038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Администрация школы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572969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 Я готов к ГТО»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6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Сдача норм ГТО всей семьёй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4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Февраль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Учитель ФК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536570"/>
                  </a:ext>
                </a:extLst>
              </a:tr>
              <a:tr h="3661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«Внимание,на старт»</a:t>
                      </a:r>
                    </a:p>
                    <a:p>
                      <a:pPr marR="190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1,3,4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Спортивный праздник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4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Март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Учитель ФК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712828"/>
                  </a:ext>
                </a:extLst>
              </a:tr>
              <a:tr h="438784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«У кого больше листьев»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8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Субботник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Апрель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Родители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951978"/>
                  </a:ext>
                </a:extLst>
              </a:tr>
              <a:tr h="3661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«Ярмарка»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Параллель 5 и 7 классов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Школьная ярмарка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Продажа медалей, подделок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699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3665" algn="l"/>
                        </a:tabLst>
                      </a:pPr>
                      <a:r>
                        <a:rPr lang="ru-RU" sz="1200">
                          <a:effectLst/>
                        </a:rPr>
                        <a:t>Май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Администратор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463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672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5854" y="-110836"/>
            <a:ext cx="10099963" cy="95596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Мама,папа,я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-спортивная семья»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3" y="1274618"/>
            <a:ext cx="7661564" cy="504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66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</TotalTime>
  <Words>469</Words>
  <Application>Microsoft Office PowerPoint</Application>
  <PresentationFormat>Широкоэкранный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ПМ 02 Массовые мероприятия в жизни школьника.</vt:lpstr>
      <vt:lpstr>Цель проекта: Выявление развития теории и практики физического воспитания средствами массовых мероприятий на формирование физических качеств детей младшего школьного возраста.</vt:lpstr>
      <vt:lpstr>Задачи проекта: Укреплять здоровье, содействие физическому развитию и всесторонней физической подготовленности; Формировать умение общаться и работать в команде; Развивать жизненно важные двигательные умения и навыки, формировать опыт двигательной деятельности; </vt:lpstr>
      <vt:lpstr>Актуальность проблемы</vt:lpstr>
      <vt:lpstr>Практической базой для осуществления проекта являлись школа МБОУ Нош № 95 г. Челябинска и "Образовательный центр № 2 г.Челябинска" . Возраст детей:8-11 лет</vt:lpstr>
      <vt:lpstr>Проведённые спортивно массовые мероприятия на формирование спортивных навыков для детей младших классов:</vt:lpstr>
      <vt:lpstr>Запланированные мероприятия на формирование спортивно массовых мероприятий для детей начальной школы:</vt:lpstr>
      <vt:lpstr>План работы с семьёй по теме: «Спортивно-массовые мероприятия в жизни школьника.» На 2017-2018 учебный год. </vt:lpstr>
      <vt:lpstr>Праздник «Мама,папа,я-спортивная семья»</vt:lpstr>
      <vt:lpstr>Спортивный час «Движение-это жизнь»  </vt:lpstr>
      <vt:lpstr>Вывод: Таким образом мы выявили, что массовые мероприятия у детей младшего школьного возраста способствуют формированию физических качеств, умственному развитию, а также укреплению здоровья и поддержанию эмоционального настроя. На данном этапе проект не закончен.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Массовые мероприятия в жизни школьника.</dc:title>
  <dc:creator>Пользователь</dc:creator>
  <cp:lastModifiedBy>Пользователь</cp:lastModifiedBy>
  <cp:revision>24</cp:revision>
  <dcterms:created xsi:type="dcterms:W3CDTF">2017-12-21T14:21:53Z</dcterms:created>
  <dcterms:modified xsi:type="dcterms:W3CDTF">2022-02-18T16:54:42Z</dcterms:modified>
</cp:coreProperties>
</file>