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3ED1AC-C7EC-4129-B3CF-B69EBC89447E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A32C2B-1335-46DE-8F4B-8B48DE6183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978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A32C2B-1335-46DE-8F4B-8B48DE618387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57265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778F5-92D3-4547-9430-734AA0FA0A51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2B41A-7AD2-4A5D-B9FB-74848186FB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0520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778F5-92D3-4547-9430-734AA0FA0A51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2B41A-7AD2-4A5D-B9FB-74848186FB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682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778F5-92D3-4547-9430-734AA0FA0A51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2B41A-7AD2-4A5D-B9FB-74848186FB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50155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778F5-92D3-4547-9430-734AA0FA0A51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2B41A-7AD2-4A5D-B9FB-74848186FB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778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778F5-92D3-4547-9430-734AA0FA0A51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2B41A-7AD2-4A5D-B9FB-74848186FB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83023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778F5-92D3-4547-9430-734AA0FA0A51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2B41A-7AD2-4A5D-B9FB-74848186FB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01248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778F5-92D3-4547-9430-734AA0FA0A51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2B41A-7AD2-4A5D-B9FB-74848186FB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24256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778F5-92D3-4547-9430-734AA0FA0A51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2B41A-7AD2-4A5D-B9FB-74848186FB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6644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778F5-92D3-4547-9430-734AA0FA0A51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2B41A-7AD2-4A5D-B9FB-74848186FB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75580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778F5-92D3-4547-9430-734AA0FA0A51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2B41A-7AD2-4A5D-B9FB-74848186FB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33822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778F5-92D3-4547-9430-734AA0FA0A51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2B41A-7AD2-4A5D-B9FB-74848186FB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3590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1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3778F5-92D3-4547-9430-734AA0FA0A51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72B41A-7AD2-4A5D-B9FB-74848186FB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0580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25714" y="232230"/>
            <a:ext cx="8418286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«Листопад»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Лес, точно терем расписной,</a:t>
            </a:r>
            <a:b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Лиловый, золотой, багряный,</a:t>
            </a:r>
            <a:b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Весёлой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пёстрою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стеной</a:t>
            </a:r>
            <a:b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Стоит над светлою поляной.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2552" y="551543"/>
            <a:ext cx="6812036" cy="5428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3771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95086" y="1378858"/>
            <a:ext cx="59944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«19 октября» </a:t>
            </a:r>
            <a:endParaRPr 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Роняет лес багряный свой убор,</a:t>
            </a:r>
          </a:p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Сребрит мороз увянувшее поле, </a:t>
            </a:r>
          </a:p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Проглянет день, как будто поневоле,</a:t>
            </a:r>
          </a:p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 скроется за край окружных гор.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3714" y="391886"/>
            <a:ext cx="5587433" cy="6081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51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" y="304800"/>
            <a:ext cx="6923314" cy="37343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Высоко в небе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громко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курлычут журавли?  </a:t>
            </a:r>
            <a:endParaRPr lang="ru-RU" sz="2800" dirty="0" smtClean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Да, журавли.</a:t>
            </a:r>
            <a:endParaRPr lang="ru-RU" sz="2800" dirty="0" smtClean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курлычут.</a:t>
            </a:r>
            <a:endParaRPr lang="ru-RU" sz="2800" dirty="0" smtClean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высоко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ru-RU" sz="28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Да, громко.</a:t>
            </a:r>
            <a:endParaRPr lang="ru-RU" sz="28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1142" y="909579"/>
            <a:ext cx="8183267" cy="5817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9459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" y="1"/>
            <a:ext cx="12380026" cy="64530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Цифровой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диктант.</a:t>
            </a:r>
            <a:r>
              <a:rPr lang="ru-RU" sz="24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Распредели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используя цифровые обозначения, разные по цели высказывания по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группам:а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повествовательные б) вопросительные в) побудительные</a:t>
            </a:r>
            <a:endParaRPr lang="ru-RU" sz="2400" dirty="0" smtClean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С каждым часом ночь холодеет.</a:t>
            </a:r>
            <a:endParaRPr lang="ru-RU" sz="2400" dirty="0" smtClean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К рассвету воздух уже обжигает лицо лёгким морозом.</a:t>
            </a:r>
            <a:endParaRPr lang="ru-RU" sz="2400" dirty="0" smtClean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Ты любишь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осень?</a:t>
            </a:r>
            <a:r>
              <a:rPr lang="ru-RU" sz="24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Сходи в осенний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парк.</a:t>
            </a:r>
            <a:r>
              <a:rPr lang="ru-RU" sz="24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Как хорош лес поздней осенью!</a:t>
            </a:r>
            <a:endParaRPr lang="ru-RU" sz="2400" dirty="0" smtClean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6. Вечерело.</a:t>
            </a:r>
            <a:endParaRPr lang="ru-RU" sz="2400" dirty="0" smtClean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7. Замечаете ли вы, что в воздухе разлит осенний запах?</a:t>
            </a:r>
            <a:endParaRPr lang="ru-RU" sz="2400" dirty="0" smtClean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8. Вспомните стихотворения.</a:t>
            </a:r>
            <a:endParaRPr lang="ru-RU" sz="2400" dirty="0" smtClean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9. Напишите сочинение на тему «Осень».</a:t>
            </a:r>
            <a:endParaRPr lang="ru-RU" sz="2400" dirty="0" smtClean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10 Тонкий туман стоит над жёлтыми полями.</a:t>
            </a:r>
            <a:endParaRPr lang="ru-RU" sz="24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0767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2400" y="249383"/>
            <a:ext cx="8991600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Проверим себя!</a:t>
            </a:r>
            <a:endParaRPr lang="ru-RU" sz="2800" dirty="0" smtClean="0">
              <a:solidFill>
                <a:srgbClr val="C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Повествовательные – 1 2 5 6 10</a:t>
            </a:r>
            <a:endParaRPr lang="ru-RU" sz="2800" dirty="0" smtClean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Вопросительные – 3 7</a:t>
            </a:r>
            <a:endParaRPr lang="ru-RU" sz="2800" dirty="0" smtClean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Побудительные – 4 8 9 </a:t>
            </a:r>
            <a:endParaRPr lang="ru-RU" sz="28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2687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</TotalTime>
  <Words>189</Words>
  <Application>Microsoft Office PowerPoint</Application>
  <PresentationFormat>Широкоэкранный</PresentationFormat>
  <Paragraphs>29</Paragraphs>
  <Slides>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</dc:creator>
  <cp:lastModifiedBy>Елена</cp:lastModifiedBy>
  <cp:revision>6</cp:revision>
  <dcterms:created xsi:type="dcterms:W3CDTF">2021-10-17T07:42:26Z</dcterms:created>
  <dcterms:modified xsi:type="dcterms:W3CDTF">2022-02-18T14:12:25Z</dcterms:modified>
</cp:coreProperties>
</file>