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5E1D32-BCD4-4BFC-A664-18AAF3900A8E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5018F61-1360-4EC8-B3E2-5C201A985D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2888" y="1628800"/>
            <a:ext cx="5239592" cy="17526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Краткосрочный проект: </a:t>
            </a:r>
          </a:p>
          <a:p>
            <a:r>
              <a:rPr lang="ru-RU" sz="5400" b="1" dirty="0" smtClean="0"/>
              <a:t>« Сказки Забайкалья»</a:t>
            </a:r>
            <a:endParaRPr lang="ru-RU" sz="5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3185344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8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7992888" cy="1752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Итоговый этап: Викторина «Путешествие по сказкам Забайкалья»</a:t>
            </a:r>
          </a:p>
          <a:p>
            <a:r>
              <a:rPr lang="ru-RU" sz="3200" dirty="0" smtClean="0"/>
              <a:t>Словесная игра: Особенности разговорной речи</a:t>
            </a:r>
          </a:p>
          <a:p>
            <a:r>
              <a:rPr lang="ru-RU" sz="3200" dirty="0" err="1" smtClean="0"/>
              <a:t>Дид</a:t>
            </a:r>
            <a:r>
              <a:rPr lang="ru-RU" sz="3200" dirty="0" smtClean="0"/>
              <a:t>/игра: «Узнай и расскажи»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68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992888" cy="1731982"/>
          </a:xfrm>
        </p:spPr>
        <p:txBody>
          <a:bodyPr/>
          <a:lstStyle/>
          <a:p>
            <a:r>
              <a:rPr lang="ru-RU" sz="4000" b="1" dirty="0" smtClean="0"/>
              <a:t>Цель</a:t>
            </a:r>
            <a:r>
              <a:rPr lang="ru-RU" sz="4000" dirty="0" smtClean="0"/>
              <a:t>: Приобщение детей к истокам народной культуры на основе сказок.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992888" cy="4032448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/>
              <a:t>Задачи:</a:t>
            </a:r>
            <a:r>
              <a:rPr lang="ru-RU" sz="5100" dirty="0" smtClean="0"/>
              <a:t> Продолжить знакомить детей со сказками народов Забайкалья, с </a:t>
            </a:r>
          </a:p>
          <a:p>
            <a:endParaRPr lang="ru-RU" sz="5100" dirty="0" smtClean="0"/>
          </a:p>
          <a:p>
            <a:r>
              <a:rPr lang="ru-RU" sz="5100" dirty="0" smtClean="0"/>
              <a:t>характерными особенностями речи. Узнавать сказки по картинкам, по отрывку. Продолжать развивать речь, артикуляционный аппарат, сочетать движения и речь. Воспитывать доброжелательность и коммуникабельность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3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04664"/>
            <a:ext cx="6400800" cy="1752600"/>
          </a:xfrm>
        </p:spPr>
        <p:txBody>
          <a:bodyPr>
            <a:noAutofit/>
          </a:bodyPr>
          <a:lstStyle/>
          <a:p>
            <a:r>
              <a:rPr lang="ru-RU" sz="4800" dirty="0">
                <a:effectLst/>
              </a:rPr>
              <a:t>Участники проекта: </a:t>
            </a:r>
            <a:br>
              <a:rPr lang="ru-RU" sz="4800" dirty="0">
                <a:effectLst/>
              </a:rPr>
            </a:br>
            <a:r>
              <a:rPr lang="ru-RU" sz="4800" dirty="0">
                <a:effectLst/>
              </a:rPr>
              <a:t>Дети старшей группы, воспитатели</a:t>
            </a:r>
            <a:r>
              <a:rPr lang="ru-RU" sz="6000" dirty="0">
                <a:effectLst/>
              </a:rPr>
              <a:t>.</a:t>
            </a:r>
            <a:br>
              <a:rPr lang="ru-RU" sz="6000" dirty="0">
                <a:effectLst/>
              </a:rPr>
            </a:br>
            <a:r>
              <a:rPr lang="ru-RU" sz="6000" dirty="0">
                <a:effectLst/>
              </a:rPr>
              <a:t/>
            </a:r>
            <a:br>
              <a:rPr lang="ru-RU" sz="6000" dirty="0">
                <a:effectLst/>
              </a:rPr>
            </a:br>
            <a:r>
              <a:rPr lang="ru-RU" sz="6000" dirty="0">
                <a:effectLst/>
              </a:rPr>
              <a:t/>
            </a:r>
            <a:br>
              <a:rPr lang="ru-RU" sz="6000" dirty="0">
                <a:effectLst/>
              </a:rPr>
            </a:br>
            <a:r>
              <a:rPr lang="ru-RU" sz="3600" dirty="0">
                <a:effectLst/>
              </a:rPr>
              <a:t>Тип проекта: Художественно – эстетическое. 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Продолжительность: 1 неделя</a:t>
            </a:r>
            <a:r>
              <a:rPr lang="ru-RU" sz="3200" dirty="0">
                <a:effectLst/>
              </a:rPr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1700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992888" cy="511256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4400" dirty="0" smtClean="0"/>
              <a:t>1 этап – подготовительный, определение темы, вызвать интерес у детей к теме проекта.</a:t>
            </a:r>
          </a:p>
          <a:p>
            <a:pPr algn="l"/>
            <a:r>
              <a:rPr lang="ru-RU" sz="4400" dirty="0" smtClean="0"/>
              <a:t>2 этап – основной. </a:t>
            </a:r>
          </a:p>
          <a:p>
            <a:pPr marL="571500" indent="-571500" algn="l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sz="4400" dirty="0" smtClean="0"/>
              <a:t>Чтение сказок, </a:t>
            </a:r>
          </a:p>
          <a:p>
            <a:pPr marL="571500" indent="-571500" algn="l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sz="4400" dirty="0" smtClean="0"/>
              <a:t>Рисование по мотивам сказок</a:t>
            </a:r>
          </a:p>
          <a:p>
            <a:pPr marL="571500" indent="-571500" algn="l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sz="4400" dirty="0" smtClean="0"/>
              <a:t>Драматизация сказки : « Медведь  и мужик»</a:t>
            </a:r>
          </a:p>
          <a:p>
            <a:pPr algn="l"/>
            <a:r>
              <a:rPr lang="ru-RU" sz="4400" dirty="0" smtClean="0"/>
              <a:t>3 этап – Итоговый « Викторина»</a:t>
            </a:r>
          </a:p>
          <a:p>
            <a:pPr marL="342900" indent="-342900" algn="l"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5958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7920880" cy="1008112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/>
              <a:t>Рисование по мотивам сказок: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72008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40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32656"/>
            <a:ext cx="6400800" cy="1752600"/>
          </a:xfrm>
        </p:spPr>
        <p:txBody>
          <a:bodyPr/>
          <a:lstStyle/>
          <a:p>
            <a:r>
              <a:rPr lang="ru-RU" dirty="0" smtClean="0"/>
              <a:t>Драматизация сказки: Медведь и мужик»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08720"/>
            <a:ext cx="51435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9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88640"/>
            <a:ext cx="5143500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94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88640"/>
            <a:ext cx="514350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7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52</TotalTime>
  <Words>140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Презентация PowerPoint</vt:lpstr>
      <vt:lpstr>Цель: Приобщение детей к истокам народной культуры на основе сказок.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6</cp:revision>
  <dcterms:created xsi:type="dcterms:W3CDTF">2022-01-14T07:35:21Z</dcterms:created>
  <dcterms:modified xsi:type="dcterms:W3CDTF">2022-01-14T08:27:46Z</dcterms:modified>
</cp:coreProperties>
</file>