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9" r:id="rId3"/>
    <p:sldId id="272" r:id="rId4"/>
    <p:sldId id="262" r:id="rId5"/>
    <p:sldId id="269" r:id="rId6"/>
    <p:sldId id="260" r:id="rId7"/>
    <p:sldId id="263" r:id="rId8"/>
    <p:sldId id="264" r:id="rId9"/>
    <p:sldId id="273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6" y="768421"/>
            <a:ext cx="9113504" cy="607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286808" cy="350043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«Возможно ли по изображению животного на гербе определить, на каком материке находится страна - хозяйка герба?»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3143248"/>
            <a:ext cx="2357453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9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2973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2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планету и ее обитателей!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новых встреч!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png-panda-panda-png-100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60" y="4237104"/>
            <a:ext cx="3929379" cy="2620896"/>
          </a:xfrm>
          <a:prstGeom prst="rect">
            <a:avLst/>
          </a:prstGeom>
        </p:spPr>
      </p:pic>
      <p:pic>
        <p:nvPicPr>
          <p:cNvPr id="10" name="Рисунок 9" descr="лев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40394" y="4214818"/>
            <a:ext cx="3503606" cy="2342681"/>
          </a:xfrm>
          <a:prstGeom prst="rect">
            <a:avLst/>
          </a:prstGeom>
        </p:spPr>
      </p:pic>
      <p:pic>
        <p:nvPicPr>
          <p:cNvPr id="12" name="Рисунок 11" descr="free-gorilla-png-gorilla-png-pic-png-image-102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357222" y="3571876"/>
            <a:ext cx="4510711" cy="3286124"/>
          </a:xfrm>
          <a:prstGeom prst="rect">
            <a:avLst/>
          </a:prstGeom>
        </p:spPr>
      </p:pic>
      <p:pic>
        <p:nvPicPr>
          <p:cNvPr id="14" name="Рисунок 13" descr="Reindeer-PNG-Photos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071670" y="1785926"/>
            <a:ext cx="2714644" cy="2431869"/>
          </a:xfrm>
          <a:prstGeom prst="rect">
            <a:avLst/>
          </a:prstGeom>
        </p:spPr>
      </p:pic>
      <p:pic>
        <p:nvPicPr>
          <p:cNvPr id="15" name="Рисунок 14" descr="tiger_PNG23230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284236" y="2428868"/>
            <a:ext cx="2288159" cy="16379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ЯНАО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703" y="2500307"/>
            <a:ext cx="3264152" cy="4051844"/>
          </a:xfrm>
          <a:prstGeom prst="rect">
            <a:avLst/>
          </a:prstGeom>
        </p:spPr>
      </p:pic>
      <p:pic>
        <p:nvPicPr>
          <p:cNvPr id="8" name="Рисунок 7" descr="f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487" y="3501008"/>
            <a:ext cx="4960281" cy="34540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91983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На </a:t>
            </a:r>
            <a:r>
              <a:rPr lang="ru-RU" sz="4800" b="1" dirty="0"/>
              <a:t>гербах других регионов и стран мы можем увидеть животных?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0px-Flag_of_Yamal-Nenets_Autonomous_District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362" y="1"/>
            <a:ext cx="9181278" cy="6857999"/>
          </a:xfrm>
          <a:prstGeom prst="rect">
            <a:avLst/>
          </a:prstGeom>
        </p:spPr>
      </p:pic>
      <p:pic>
        <p:nvPicPr>
          <p:cNvPr id="3" name="Рисунок 2" descr="Coat_of_Arms_of_Yamal_Nenetsia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488" y="928670"/>
            <a:ext cx="3527030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енис\Desktop\ПВЛ 7 дек\гербы\Ботсвана (2)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426192"/>
            <a:ext cx="3286116" cy="2786082"/>
          </a:xfrm>
          <a:prstGeom prst="rect">
            <a:avLst/>
          </a:prstGeom>
          <a:noFill/>
        </p:spPr>
      </p:pic>
      <p:pic>
        <p:nvPicPr>
          <p:cNvPr id="1031" name="Picture 7" descr="C:\Users\денис\Desktop\ПВЛ 7 дек\гербы\ЯНА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9429" y="3240096"/>
            <a:ext cx="2914571" cy="3617904"/>
          </a:xfrm>
          <a:prstGeom prst="rect">
            <a:avLst/>
          </a:prstGeom>
          <a:noFill/>
        </p:spPr>
      </p:pic>
      <p:pic>
        <p:nvPicPr>
          <p:cNvPr id="1029" name="Picture 5" descr="C:\Users\денис\Desktop\ПВЛ 7 дек\гербы\Зимбабве (2) - коп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767" y="3284984"/>
            <a:ext cx="3643307" cy="3357586"/>
          </a:xfrm>
          <a:prstGeom prst="rect">
            <a:avLst/>
          </a:prstGeom>
          <a:noFill/>
        </p:spPr>
      </p:pic>
      <p:pic>
        <p:nvPicPr>
          <p:cNvPr id="1032" name="Picture 8" descr="C:\Users\денис\Desktop\ПВЛ 7 дек\гербы\Австрал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3500438"/>
            <a:ext cx="3041845" cy="3357562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961" y="200121"/>
            <a:ext cx="2627784" cy="2927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 descr="E:\Урок по геральдике\Раздаточный материал\гербы\монголия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055" y="285728"/>
            <a:ext cx="2623657" cy="28940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4083056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Цель: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гербы с изображениями животных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286808" cy="350043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«Возможно ли по изображению животного на гербе определить, на каком материке находится страна - хозяйка герба?»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3143248"/>
            <a:ext cx="2357453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9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484030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1. Определите </a:t>
            </a:r>
            <a:r>
              <a:rPr lang="ru-RU" b="1" dirty="0"/>
              <a:t>название материка, на котором обитают животные из вашего конверта.</a:t>
            </a:r>
          </a:p>
          <a:p>
            <a:pPr>
              <a:buNone/>
            </a:pPr>
            <a:r>
              <a:rPr lang="ru-RU" b="1" dirty="0"/>
              <a:t>2) </a:t>
            </a:r>
            <a:r>
              <a:rPr lang="ru-RU" b="1" dirty="0" smtClean="0"/>
              <a:t>Возьмите </a:t>
            </a:r>
            <a:r>
              <a:rPr lang="ru-RU" b="1" dirty="0"/>
              <a:t>контур выбранного вами материка, подпишите его название.</a:t>
            </a:r>
          </a:p>
          <a:p>
            <a:pPr>
              <a:buNone/>
            </a:pPr>
            <a:r>
              <a:rPr lang="ru-RU" b="1" dirty="0"/>
              <a:t>3) </a:t>
            </a:r>
            <a:r>
              <a:rPr lang="ru-RU" b="1" dirty="0" smtClean="0"/>
              <a:t>Приклейте </a:t>
            </a:r>
            <a:r>
              <a:rPr lang="ru-RU" b="1" dirty="0"/>
              <a:t>изображения животных на ваш материк.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проекта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/>
              <a:t>1) Выберите </a:t>
            </a:r>
            <a:r>
              <a:rPr lang="ru-RU" sz="3600" b="1" dirty="0"/>
              <a:t>гербы стран расположенных именно на вашем материке.</a:t>
            </a:r>
          </a:p>
          <a:p>
            <a:pPr>
              <a:buNone/>
            </a:pPr>
            <a:r>
              <a:rPr lang="ru-RU" sz="3600" b="1" dirty="0"/>
              <a:t>2) </a:t>
            </a:r>
            <a:r>
              <a:rPr lang="ru-RU" sz="3600" b="1" dirty="0" smtClean="0"/>
              <a:t>Приклейте </a:t>
            </a:r>
            <a:r>
              <a:rPr lang="ru-RU" sz="3600" b="1" dirty="0"/>
              <a:t>и подпишите названия этих </a:t>
            </a:r>
            <a:r>
              <a:rPr lang="ru-RU" sz="3600" b="1" dirty="0" smtClean="0"/>
              <a:t>стран, </a:t>
            </a:r>
            <a:r>
              <a:rPr lang="ru-RU" sz="3600" b="1" dirty="0"/>
              <a:t>используйте справочную информацию в ноутбуках</a:t>
            </a:r>
          </a:p>
          <a:p>
            <a:pPr>
              <a:buNone/>
            </a:pPr>
            <a:r>
              <a:rPr lang="ru-RU" sz="3600" b="1" dirty="0"/>
              <a:t>3) </a:t>
            </a:r>
            <a:r>
              <a:rPr lang="ru-RU" sz="3600" b="1" dirty="0" smtClean="0"/>
              <a:t>Подготовьте </a:t>
            </a:r>
            <a:r>
              <a:rPr lang="ru-RU" sz="3600" b="1" dirty="0"/>
              <a:t>рассказ о странах и животных обитающих на вашем </a:t>
            </a:r>
            <a:r>
              <a:rPr lang="ru-RU" sz="3600" b="1" dirty="0" smtClean="0"/>
              <a:t>материке (1 минута)</a:t>
            </a:r>
            <a:endParaRPr lang="ru-RU" sz="3600" b="1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</a:t>
            </a:r>
            <a:r>
              <a:rPr lang="ru-RU" smtClean="0"/>
              <a:t>презентации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Материк называется…</a:t>
            </a:r>
          </a:p>
          <a:p>
            <a:r>
              <a:rPr lang="ru-RU" sz="4000" dirty="0" smtClean="0"/>
              <a:t>Здесь обитают животные…</a:t>
            </a:r>
          </a:p>
          <a:p>
            <a:r>
              <a:rPr lang="ru-RU" sz="4000" dirty="0" smtClean="0"/>
              <a:t>Страны на гербах которых изображены животные называются…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83151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160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Цель:  Изучить гербы с изображениями животных</vt:lpstr>
      <vt:lpstr>«Возможно ли по изображению животного на гербе определить, на каком материке находится страна - хозяйка герба?»</vt:lpstr>
      <vt:lpstr>Задание №1 </vt:lpstr>
      <vt:lpstr>Задание №2  Оформление проекта</vt:lpstr>
      <vt:lpstr>План презентации проекта:</vt:lpstr>
      <vt:lpstr>«Возможно ли по изображению животного на гербе определить, на каком материке находится страна - хозяйка герба?»</vt:lpstr>
      <vt:lpstr>Берегите планету и ее обитателей!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денис</cp:lastModifiedBy>
  <cp:revision>70</cp:revision>
  <dcterms:created xsi:type="dcterms:W3CDTF">2018-12-06T18:19:26Z</dcterms:created>
  <dcterms:modified xsi:type="dcterms:W3CDTF">2022-02-18T11:27:17Z</dcterms:modified>
</cp:coreProperties>
</file>