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2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61" y="692696"/>
            <a:ext cx="8434291" cy="525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446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72816"/>
            <a:ext cx="7416824" cy="50851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23664"/>
            <a:ext cx="47325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Рано утром вышел </a:t>
            </a:r>
            <a:r>
              <a:rPr lang="ru-RU" dirty="0" smtClean="0"/>
              <a:t>Дед</a:t>
            </a:r>
            <a:endParaRPr lang="ru-RU" dirty="0"/>
          </a:p>
          <a:p>
            <a:pPr algn="ctr"/>
            <a:r>
              <a:rPr lang="ru-RU" dirty="0"/>
              <a:t>В шубу новую одет</a:t>
            </a:r>
            <a:r>
              <a:rPr lang="ru-RU" dirty="0" smtClean="0"/>
              <a:t>.</a:t>
            </a:r>
            <a:endParaRPr lang="ru-RU" dirty="0"/>
          </a:p>
          <a:p>
            <a:pPr algn="ctr"/>
            <a:r>
              <a:rPr lang="ru-RU" dirty="0"/>
              <a:t>Захотел проверить </a:t>
            </a:r>
            <a:r>
              <a:rPr lang="ru-RU" dirty="0" smtClean="0"/>
              <a:t>сам</a:t>
            </a:r>
            <a:endParaRPr lang="ru-RU" dirty="0"/>
          </a:p>
          <a:p>
            <a:pPr algn="ctr"/>
            <a:r>
              <a:rPr lang="ru-RU" dirty="0"/>
              <a:t>По полям и по лесам</a:t>
            </a:r>
            <a:r>
              <a:rPr lang="ru-RU" dirty="0" smtClean="0"/>
              <a:t>:</a:t>
            </a:r>
            <a:endParaRPr lang="ru-RU" dirty="0"/>
          </a:p>
          <a:p>
            <a:pPr algn="ctr"/>
            <a:r>
              <a:rPr lang="ru-RU" dirty="0"/>
              <a:t>Все ли ждут в наряде новом</a:t>
            </a:r>
            <a:r>
              <a:rPr lang="ru-RU" dirty="0" smtClean="0"/>
              <a:t>?</a:t>
            </a:r>
            <a:endParaRPr lang="ru-RU" dirty="0"/>
          </a:p>
          <a:p>
            <a:pPr algn="ctr"/>
            <a:r>
              <a:rPr lang="ru-RU" dirty="0"/>
              <a:t>Все ль встречать его готовы?</a:t>
            </a:r>
          </a:p>
        </p:txBody>
      </p:sp>
    </p:spTree>
    <p:extLst>
      <p:ext uri="{BB962C8B-B14F-4D97-AF65-F5344CB8AC3E}">
        <p14:creationId xmlns:p14="http://schemas.microsoft.com/office/powerpoint/2010/main" val="3237280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8568952" cy="53285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188640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-Да,- ответили метели,-</a:t>
            </a:r>
          </a:p>
          <a:p>
            <a:endParaRPr lang="ru-RU" dirty="0"/>
          </a:p>
          <a:p>
            <a:r>
              <a:rPr lang="ru-RU" dirty="0"/>
              <a:t>Даже зайцы побелели.</a:t>
            </a:r>
          </a:p>
        </p:txBody>
      </p:sp>
    </p:spTree>
    <p:extLst>
      <p:ext uri="{BB962C8B-B14F-4D97-AF65-F5344CB8AC3E}">
        <p14:creationId xmlns:p14="http://schemas.microsoft.com/office/powerpoint/2010/main" val="3991094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488" y="620688"/>
            <a:ext cx="9182107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264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" y="1870958"/>
            <a:ext cx="8471115" cy="48704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86744" y="116632"/>
            <a:ext cx="3888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Ни былинки на полях</a:t>
            </a:r>
            <a:r>
              <a:rPr lang="ru-RU" dirty="0" smtClean="0"/>
              <a:t>,</a:t>
            </a:r>
            <a:endParaRPr lang="ru-RU" dirty="0"/>
          </a:p>
          <a:p>
            <a:pPr algn="ctr"/>
            <a:r>
              <a:rPr lang="ru-RU" dirty="0"/>
              <a:t>Ни листочка на ветвях</a:t>
            </a:r>
            <a:r>
              <a:rPr lang="ru-RU" dirty="0" smtClean="0"/>
              <a:t>.</a:t>
            </a:r>
            <a:endParaRPr lang="ru-RU" dirty="0"/>
          </a:p>
          <a:p>
            <a:pPr algn="ctr"/>
            <a:r>
              <a:rPr lang="ru-RU" dirty="0"/>
              <a:t>Только елочка одна</a:t>
            </a:r>
            <a:r>
              <a:rPr lang="ru-RU" dirty="0" smtClean="0"/>
              <a:t>,</a:t>
            </a:r>
            <a:endParaRPr lang="ru-RU" dirty="0"/>
          </a:p>
          <a:p>
            <a:pPr algn="ctr"/>
            <a:r>
              <a:rPr lang="ru-RU" dirty="0"/>
              <a:t>Да пушистая </a:t>
            </a:r>
            <a:r>
              <a:rPr lang="ru-RU" dirty="0" smtClean="0"/>
              <a:t>сосна</a:t>
            </a:r>
            <a:endParaRPr lang="ru-RU" dirty="0"/>
          </a:p>
          <a:p>
            <a:pPr algn="ctr"/>
            <a:r>
              <a:rPr lang="ru-RU" dirty="0"/>
              <a:t>Подчиняться не </a:t>
            </a:r>
            <a:r>
              <a:rPr lang="ru-RU" dirty="0" smtClean="0"/>
              <a:t>хотят</a:t>
            </a:r>
            <a:endParaRPr lang="ru-RU" dirty="0"/>
          </a:p>
          <a:p>
            <a:pPr algn="ctr"/>
            <a:r>
              <a:rPr lang="ru-RU" dirty="0"/>
              <a:t>И зеленые стоят.</a:t>
            </a:r>
          </a:p>
        </p:txBody>
      </p:sp>
    </p:spTree>
    <p:extLst>
      <p:ext uri="{BB962C8B-B14F-4D97-AF65-F5344CB8AC3E}">
        <p14:creationId xmlns:p14="http://schemas.microsoft.com/office/powerpoint/2010/main" val="291619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8180186" cy="544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463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49" y="458080"/>
            <a:ext cx="8792847" cy="585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183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81" y="404664"/>
            <a:ext cx="8998258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55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72" y="260648"/>
            <a:ext cx="861524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510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03" y="404664"/>
            <a:ext cx="9151429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002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76" y="1673424"/>
            <a:ext cx="7791030" cy="51845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116632"/>
            <a:ext cx="35273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 Мороз проспал в постели.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Встал, сосульками звеня: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вы вьюги и метели?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Что ж не будите меня?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362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55805"/>
            <a:ext cx="8856984" cy="599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199384"/>
            <a:ext cx="28029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Непорядок на дворе –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Грязь и лужи в декабре!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455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16632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 от дедушки в </a:t>
            </a:r>
            <a:r>
              <a:rPr lang="ru-RU" dirty="0" smtClean="0"/>
              <a:t>испуге</a:t>
            </a:r>
            <a:endParaRPr lang="ru-RU" dirty="0"/>
          </a:p>
          <a:p>
            <a:pPr algn="ctr"/>
            <a:r>
              <a:rPr lang="ru-RU" dirty="0"/>
              <a:t>На поля умчались вьюги</a:t>
            </a:r>
            <a:r>
              <a:rPr lang="ru-RU" dirty="0" smtClean="0"/>
              <a:t>.</a:t>
            </a:r>
            <a:endParaRPr lang="ru-RU" dirty="0"/>
          </a:p>
          <a:p>
            <a:pPr algn="ctr"/>
            <a:r>
              <a:rPr lang="ru-RU" dirty="0"/>
              <a:t>И метели </a:t>
            </a:r>
            <a:r>
              <a:rPr lang="ru-RU" dirty="0" smtClean="0"/>
              <a:t>полетел</a:t>
            </a:r>
            <a:endParaRPr lang="ru-RU" dirty="0"/>
          </a:p>
          <a:p>
            <a:pPr algn="ctr"/>
            <a:r>
              <a:rPr lang="ru-RU" dirty="0"/>
              <a:t>Застонали, засвистели</a:t>
            </a:r>
            <a:r>
              <a:rPr lang="ru-RU" dirty="0" smtClean="0"/>
              <a:t>.</a:t>
            </a:r>
            <a:endParaRPr lang="ru-RU" dirty="0"/>
          </a:p>
          <a:p>
            <a:pPr algn="ctr"/>
            <a:r>
              <a:rPr lang="ru-RU" dirty="0"/>
              <a:t>Все царапины </a:t>
            </a:r>
            <a:r>
              <a:rPr lang="ru-RU" dirty="0" smtClean="0"/>
              <a:t>земли</a:t>
            </a:r>
            <a:endParaRPr lang="ru-RU" dirty="0"/>
          </a:p>
          <a:p>
            <a:pPr algn="ctr"/>
            <a:r>
              <a:rPr lang="ru-RU" dirty="0"/>
              <a:t>Белым снегом замели.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7"/>
            <a:ext cx="7056784" cy="508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5942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123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13</cp:revision>
  <dcterms:created xsi:type="dcterms:W3CDTF">2022-02-18T05:56:05Z</dcterms:created>
  <dcterms:modified xsi:type="dcterms:W3CDTF">2022-02-18T11:50:45Z</dcterms:modified>
</cp:coreProperties>
</file>