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E1E5F-CF0A-4139-A321-846BB139CB0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0D68-74A6-4360-9213-DBB71154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907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E1E5F-CF0A-4139-A321-846BB139CB0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0D68-74A6-4360-9213-DBB71154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578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E1E5F-CF0A-4139-A321-846BB139CB0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0D68-74A6-4360-9213-DBB71154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3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E1E5F-CF0A-4139-A321-846BB139CB0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0D68-74A6-4360-9213-DBB71154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713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E1E5F-CF0A-4139-A321-846BB139CB0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0D68-74A6-4360-9213-DBB71154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649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E1E5F-CF0A-4139-A321-846BB139CB0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0D68-74A6-4360-9213-DBB71154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102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E1E5F-CF0A-4139-A321-846BB139CB0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0D68-74A6-4360-9213-DBB71154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232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E1E5F-CF0A-4139-A321-846BB139CB0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0D68-74A6-4360-9213-DBB71154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017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E1E5F-CF0A-4139-A321-846BB139CB0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0D68-74A6-4360-9213-DBB71154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492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E1E5F-CF0A-4139-A321-846BB139CB0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0D68-74A6-4360-9213-DBB71154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02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E1E5F-CF0A-4139-A321-846BB139CB0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0D68-74A6-4360-9213-DBB71154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887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E1E5F-CF0A-4139-A321-846BB139CB0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60D68-74A6-4360-9213-DBB71154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270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451" y="75501"/>
            <a:ext cx="12192000" cy="71500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71954" y="3446463"/>
            <a:ext cx="5812246" cy="23876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C000"/>
                </a:solidFill>
              </a:rPr>
              <a:t>Презентация  на тему: «Организация работы с родителями по театрализованной деятельности».</a:t>
            </a:r>
            <a:endParaRPr lang="ru-RU" sz="3200" b="1" i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13702936" y="447677"/>
            <a:ext cx="679268" cy="165576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2123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7. Показ для детей младшей группы музыкальной сказки «Красная шапочка» на новый лад   ( в процессе).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8. Викторина по русским народным сказкам среди средних групп (в процессе). 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055813"/>
            <a:ext cx="4466952" cy="32893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5071" y="1693451"/>
            <a:ext cx="3168530" cy="4444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64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7000" y="0"/>
            <a:ext cx="12192000" cy="69596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6600" y="365125"/>
            <a:ext cx="9347200" cy="4829175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“Театр – это волшебный мир.</a:t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 smtClean="0">
                <a:solidFill>
                  <a:srgbClr val="FFC000"/>
                </a:solidFill>
              </a:rPr>
              <a:t>Он дает уроки красоты, морали</a:t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 smtClean="0">
                <a:solidFill>
                  <a:srgbClr val="FFC000"/>
                </a:solidFill>
              </a:rPr>
              <a:t>и нравственности.</a:t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 smtClean="0">
                <a:solidFill>
                  <a:srgbClr val="FFC000"/>
                </a:solidFill>
              </a:rPr>
              <a:t>А чем они богаче, тем успешнее</a:t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 smtClean="0">
                <a:solidFill>
                  <a:srgbClr val="FFC000"/>
                </a:solidFill>
              </a:rPr>
              <a:t>идет развитие духовного мира</a:t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 smtClean="0">
                <a:solidFill>
                  <a:srgbClr val="FFC000"/>
                </a:solidFill>
              </a:rPr>
              <a:t>детей…”</a:t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 smtClean="0">
                <a:solidFill>
                  <a:srgbClr val="FFC000"/>
                </a:solidFill>
              </a:rPr>
              <a:t>(Б. М. Теплов)</a:t>
            </a:r>
            <a:br>
              <a:rPr lang="ru-RU" sz="2400" b="1" dirty="0" smtClean="0">
                <a:solidFill>
                  <a:srgbClr val="FFC000"/>
                </a:solidFill>
              </a:rPr>
            </a:br>
            <a:endParaRPr lang="ru-RU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224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58801"/>
            <a:ext cx="9144000" cy="876299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План работы с родителями:</a:t>
            </a:r>
            <a:endParaRPr lang="ru-RU" sz="24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612900"/>
            <a:ext cx="9144000" cy="3644900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1800" dirty="0" smtClean="0">
                <a:solidFill>
                  <a:srgbClr val="FFFF00"/>
                </a:solidFill>
              </a:rPr>
              <a:t>Папки- передвижки: «Виды театров».</a:t>
            </a:r>
          </a:p>
          <a:p>
            <a:r>
              <a:rPr lang="ru-RU" sz="1800" dirty="0">
                <a:solidFill>
                  <a:srgbClr val="FFFF00"/>
                </a:solidFill>
              </a:rPr>
              <a:t> </a:t>
            </a:r>
            <a:r>
              <a:rPr lang="ru-RU" sz="1800" dirty="0" smtClean="0">
                <a:solidFill>
                  <a:srgbClr val="FFFF00"/>
                </a:solidFill>
              </a:rPr>
              <a:t>2.Выступление на родительском собрании: «О театрализованных играх в семье»</a:t>
            </a:r>
          </a:p>
          <a:p>
            <a:r>
              <a:rPr lang="ru-RU" sz="1800" dirty="0" smtClean="0">
                <a:solidFill>
                  <a:srgbClr val="FFFF00"/>
                </a:solidFill>
              </a:rPr>
              <a:t>3. Анкетирование родителей « Сказка в жизни вашего ребенка».</a:t>
            </a:r>
          </a:p>
          <a:p>
            <a:r>
              <a:rPr lang="ru-RU" sz="1800" dirty="0" smtClean="0">
                <a:solidFill>
                  <a:srgbClr val="FFFF00"/>
                </a:solidFill>
              </a:rPr>
              <a:t>4. Изготовление буклетов : «Роль театрализованной деятельности в развитии дошкольника», «Мастерим куклу- перчатку».</a:t>
            </a:r>
          </a:p>
          <a:p>
            <a:r>
              <a:rPr lang="ru-RU" sz="1800" dirty="0" smtClean="0">
                <a:solidFill>
                  <a:srgbClr val="FFFF00"/>
                </a:solidFill>
              </a:rPr>
              <a:t>5.Обогащение развивающей предметно- пространственной среды совместно с родителями: ( атрибутика для театральной деятельности, пополнение библиотеки художественной литературой, изготовление ширмы в процессе).</a:t>
            </a:r>
          </a:p>
          <a:p>
            <a:r>
              <a:rPr lang="ru-RU" sz="1800" dirty="0" smtClean="0">
                <a:solidFill>
                  <a:srgbClr val="FFFF00"/>
                </a:solidFill>
              </a:rPr>
              <a:t>6. Совместные творческие задания с родителями: подготовка и показ театрализации «Буратино».</a:t>
            </a:r>
          </a:p>
        </p:txBody>
      </p:sp>
    </p:spTree>
    <p:extLst>
      <p:ext uri="{BB962C8B-B14F-4D97-AF65-F5344CB8AC3E}">
        <p14:creationId xmlns:p14="http://schemas.microsoft.com/office/powerpoint/2010/main" val="3945069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65100"/>
            <a:ext cx="12192000" cy="71247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000" y="365125"/>
            <a:ext cx="8940800" cy="13255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1.Папка- передвижка: «Виды театров».</a:t>
            </a:r>
            <a:br>
              <a:rPr lang="ru-RU" sz="2800" dirty="0" smtClean="0">
                <a:solidFill>
                  <a:srgbClr val="FFFF00"/>
                </a:solidFill>
              </a:rPr>
            </a:b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6683" y="1504434"/>
            <a:ext cx="2950518" cy="22128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189" y="1505460"/>
            <a:ext cx="2888736" cy="21665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7925" y="1498254"/>
            <a:ext cx="2958758" cy="22190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314" y="3762631"/>
            <a:ext cx="2918939" cy="21892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3253" y="3762631"/>
            <a:ext cx="2842054" cy="213154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5307" y="3762631"/>
            <a:ext cx="3015049" cy="226128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81" y="1488894"/>
            <a:ext cx="2875008" cy="215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077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596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4800" y="365125"/>
            <a:ext cx="9779000" cy="13255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2.Выступление на родительском собрании: «О театрализованных играх в семье».</a:t>
            </a:r>
            <a:br>
              <a:rPr lang="ru-RU" sz="2400" dirty="0" smtClean="0">
                <a:solidFill>
                  <a:srgbClr val="FFFF00"/>
                </a:solidFill>
              </a:rPr>
            </a:b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2715" y="1833198"/>
            <a:ext cx="3674533" cy="27559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60185">
            <a:off x="499299" y="1548340"/>
            <a:ext cx="2897188" cy="38629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42718">
            <a:off x="8395186" y="1662808"/>
            <a:ext cx="2797175" cy="3729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93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9389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7985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3. Анкетирование родителей « Сказка в жизни вашего ребенка».</a:t>
            </a:r>
            <a:br>
              <a:rPr lang="ru-RU" sz="2400" dirty="0" smtClean="0">
                <a:solidFill>
                  <a:srgbClr val="FFFF00"/>
                </a:solidFill>
              </a:rPr>
            </a:b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39"/>
          <a:stretch/>
        </p:blipFill>
        <p:spPr>
          <a:xfrm rot="16200000">
            <a:off x="4598518" y="1015053"/>
            <a:ext cx="3130377" cy="4889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088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267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63637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4. Изготовление буклетов : «Роль театрализованной деятельности в развитии дошкольника», «Мастерим куклу- перчатку».</a:t>
            </a:r>
            <a:br>
              <a:rPr lang="ru-RU" sz="2400" dirty="0" smtClean="0">
                <a:solidFill>
                  <a:srgbClr val="FFFF00"/>
                </a:solidFill>
              </a:rPr>
            </a:b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45132">
            <a:off x="1524000" y="2141837"/>
            <a:ext cx="3191132" cy="42548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1698" y="2479589"/>
            <a:ext cx="4220272" cy="3165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562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0100" y="365125"/>
            <a:ext cx="8445500" cy="2555875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5.Обогащение развивающей предметно- пространственной среды совместно с родителями: ( атрибутика для театральной деятельности, пополнение библиотеки художественной литературой, изготовление ширмы).</a:t>
            </a:r>
            <a:br>
              <a:rPr lang="ru-RU" sz="2400" dirty="0" smtClean="0">
                <a:solidFill>
                  <a:srgbClr val="FFFF00"/>
                </a:solidFill>
              </a:rPr>
            </a:b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206" y="2718486"/>
            <a:ext cx="4481383" cy="33610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2293" y="2381422"/>
            <a:ext cx="2983641" cy="397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597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36637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6. Совместные творческие задания с родителями: подготовка и показ сказки «Буратино».</a:t>
            </a:r>
            <a:br>
              <a:rPr lang="ru-RU" sz="2400" dirty="0" smtClean="0">
                <a:solidFill>
                  <a:srgbClr val="FFFF00"/>
                </a:solidFill>
              </a:rPr>
            </a:b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034" y="1651000"/>
            <a:ext cx="3240510" cy="21594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910" y="4286652"/>
            <a:ext cx="3421491" cy="22854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910" y="1651000"/>
            <a:ext cx="3421491" cy="228010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034" y="4161453"/>
            <a:ext cx="3277524" cy="21841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6577" y="2159000"/>
            <a:ext cx="3964233" cy="264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1236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220</Words>
  <Application>Microsoft Office PowerPoint</Application>
  <PresentationFormat>Широкоэкранный</PresentationFormat>
  <Paragraphs>16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 на тему: «Организация работы с родителями по театрализованной деятельности».</vt:lpstr>
      <vt:lpstr>“Театр – это волшебный мир. Он дает уроки красоты, морали и нравственности. А чем они богаче, тем успешнее идет развитие духовного мира детей…” (Б. М. Теплов) </vt:lpstr>
      <vt:lpstr>План работы с родителями:</vt:lpstr>
      <vt:lpstr>1.Папка- передвижка: «Виды театров». </vt:lpstr>
      <vt:lpstr>2.Выступление на родительском собрании: «О театрализованных играх в семье». </vt:lpstr>
      <vt:lpstr>3. Анкетирование родителей « Сказка в жизни вашего ребенка». </vt:lpstr>
      <vt:lpstr>4. Изготовление буклетов : «Роль театрализованной деятельности в развитии дошкольника», «Мастерим куклу- перчатку». </vt:lpstr>
      <vt:lpstr>5.Обогащение развивающей предметно- пространственной среды совместно с родителями: ( атрибутика для театральной деятельности, пополнение библиотеки художественной литературой, изготовление ширмы). </vt:lpstr>
      <vt:lpstr>6. Совместные творческие задания с родителями: подготовка и показ сказки «Буратино». </vt:lpstr>
      <vt:lpstr>7. Показ для детей младшей группы музыкальной сказки «Красная шапочка» на новый лад   ( в процессе). 8. Викторина по русским народным сказкам среди средних групп (в процессе).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на тему: «Организация работы с родителями по театрализованной деятельности».</dc:title>
  <dc:creator>Учетная запись Майкрософт</dc:creator>
  <cp:lastModifiedBy>Учетная запись Майкрософт</cp:lastModifiedBy>
  <cp:revision>18</cp:revision>
  <dcterms:created xsi:type="dcterms:W3CDTF">2020-03-20T15:12:40Z</dcterms:created>
  <dcterms:modified xsi:type="dcterms:W3CDTF">2022-02-18T17:04:52Z</dcterms:modified>
</cp:coreProperties>
</file>